
<file path=[Content_Types].xml><?xml version="1.0" encoding="utf-8"?>
<Types xmlns="http://schemas.openxmlformats.org/package/2006/content-types">
  <Default Extension="1" ContentType="image/jpeg"/>
  <Default Extension="glb" ContentType="model/gltf.binary"/>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24"/>
  </p:notesMasterIdLst>
  <p:handoutMasterIdLst>
    <p:handoutMasterId r:id="rId25"/>
  </p:handoutMasterIdLst>
  <p:sldIdLst>
    <p:sldId id="257" r:id="rId5"/>
    <p:sldId id="389" r:id="rId6"/>
    <p:sldId id="1566" r:id="rId7"/>
    <p:sldId id="384" r:id="rId8"/>
    <p:sldId id="392" r:id="rId9"/>
    <p:sldId id="317" r:id="rId10"/>
    <p:sldId id="1563" r:id="rId11"/>
    <p:sldId id="1570" r:id="rId12"/>
    <p:sldId id="1569" r:id="rId13"/>
    <p:sldId id="1564" r:id="rId14"/>
    <p:sldId id="1567" r:id="rId15"/>
    <p:sldId id="1568" r:id="rId16"/>
    <p:sldId id="395" r:id="rId17"/>
    <p:sldId id="279" r:id="rId18"/>
    <p:sldId id="1561" r:id="rId19"/>
    <p:sldId id="1565" r:id="rId20"/>
    <p:sldId id="1557" r:id="rId21"/>
    <p:sldId id="1560" r:id="rId22"/>
    <p:sldId id="39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F26B43"/>
          </p15:clr>
        </p15:guide>
        <p15:guide id="3"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335B"/>
    <a:srgbClr val="CCE8DA"/>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30" autoAdjust="0"/>
    <p:restoredTop sz="93725" autoAdjust="0"/>
  </p:normalViewPr>
  <p:slideViewPr>
    <p:cSldViewPr snapToGrid="0">
      <p:cViewPr varScale="1">
        <p:scale>
          <a:sx n="64" d="100"/>
          <a:sy n="64" d="100"/>
        </p:scale>
        <p:origin x="978" y="72"/>
      </p:cViewPr>
      <p:guideLst>
        <p:guide pos="3840"/>
        <p:guide orient="horz" pos="2160"/>
      </p:guideLst>
    </p:cSldViewPr>
  </p:slideViewPr>
  <p:outlineViewPr>
    <p:cViewPr>
      <p:scale>
        <a:sx n="33" d="100"/>
        <a:sy n="33" d="100"/>
      </p:scale>
      <p:origin x="0" y="-2709"/>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48" d="100"/>
          <a:sy n="48" d="100"/>
        </p:scale>
        <p:origin x="1911"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4A9EA2-141F-4CEF-AC84-35D51BAA81C5}" type="doc">
      <dgm:prSet loTypeId="urn:microsoft.com/office/officeart/2005/8/layout/cycle8" loCatId="cycle" qsTypeId="urn:microsoft.com/office/officeart/2005/8/quickstyle/simple2" qsCatId="simple" csTypeId="urn:microsoft.com/office/officeart/2005/8/colors/accent1_3" csCatId="accent1" phldr="1"/>
      <dgm:spPr/>
    </dgm:pt>
    <dgm:pt modelId="{1721934F-7E04-4389-9DB9-35DF115220C8}">
      <dgm:prSet phldrT="[Text]"/>
      <dgm:spPr/>
      <dgm:t>
        <a:bodyPr/>
        <a:lstStyle/>
        <a:p>
          <a:r>
            <a:rPr lang="en-US" dirty="0">
              <a:latin typeface="Arial Nova" panose="020B0504020202020204" pitchFamily="34" charset="0"/>
            </a:rPr>
            <a:t>Managed services</a:t>
          </a:r>
        </a:p>
      </dgm:t>
    </dgm:pt>
    <dgm:pt modelId="{1DA551E1-1235-44EE-887A-6ECC906BC276}" type="parTrans" cxnId="{77484ADA-F044-43AD-AD42-4356935CF5A2}">
      <dgm:prSet/>
      <dgm:spPr/>
      <dgm:t>
        <a:bodyPr/>
        <a:lstStyle/>
        <a:p>
          <a:endParaRPr lang="en-US"/>
        </a:p>
      </dgm:t>
    </dgm:pt>
    <dgm:pt modelId="{46C27526-05FD-4F5D-966E-6A96A4F4E62A}" type="sibTrans" cxnId="{77484ADA-F044-43AD-AD42-4356935CF5A2}">
      <dgm:prSet/>
      <dgm:spPr/>
      <dgm:t>
        <a:bodyPr/>
        <a:lstStyle/>
        <a:p>
          <a:endParaRPr lang="en-US"/>
        </a:p>
      </dgm:t>
    </dgm:pt>
    <dgm:pt modelId="{969A1069-F448-4B2F-8ABD-0A4C3E07AD30}">
      <dgm:prSet phldrT="[Text]"/>
      <dgm:spPr/>
      <dgm:t>
        <a:bodyPr/>
        <a:lstStyle/>
        <a:p>
          <a:r>
            <a:rPr lang="en-US" dirty="0">
              <a:latin typeface="Arial Nova" panose="020B0504020202020204" pitchFamily="34" charset="0"/>
            </a:rPr>
            <a:t>Modernization</a:t>
          </a:r>
        </a:p>
      </dgm:t>
    </dgm:pt>
    <dgm:pt modelId="{203E2EF1-2107-4E86-906E-D2E51B09AAF8}" type="parTrans" cxnId="{BD5E649C-08B0-421C-BE1B-C1ACE4DF1ADE}">
      <dgm:prSet/>
      <dgm:spPr/>
      <dgm:t>
        <a:bodyPr/>
        <a:lstStyle/>
        <a:p>
          <a:endParaRPr lang="en-US"/>
        </a:p>
      </dgm:t>
    </dgm:pt>
    <dgm:pt modelId="{09FF6AC3-2248-4F5C-88CD-3EB0B52C74F1}" type="sibTrans" cxnId="{BD5E649C-08B0-421C-BE1B-C1ACE4DF1ADE}">
      <dgm:prSet/>
      <dgm:spPr/>
      <dgm:t>
        <a:bodyPr/>
        <a:lstStyle/>
        <a:p>
          <a:endParaRPr lang="en-US"/>
        </a:p>
      </dgm:t>
    </dgm:pt>
    <dgm:pt modelId="{5746A3AC-9B71-4D73-9B04-FFB169B2B50B}">
      <dgm:prSet phldrT="[Text]"/>
      <dgm:spPr/>
      <dgm:t>
        <a:bodyPr/>
        <a:lstStyle/>
        <a:p>
          <a:r>
            <a:rPr lang="en-US" dirty="0">
              <a:solidFill>
                <a:srgbClr val="002060"/>
              </a:solidFill>
              <a:latin typeface="Arial Nova" panose="020B0504020202020204" pitchFamily="34" charset="0"/>
            </a:rPr>
            <a:t>Migration</a:t>
          </a:r>
          <a:endParaRPr lang="en-US" dirty="0">
            <a:latin typeface="Arial Nova" panose="020B0504020202020204" pitchFamily="34" charset="0"/>
          </a:endParaRPr>
        </a:p>
      </dgm:t>
    </dgm:pt>
    <dgm:pt modelId="{010DEE12-D7F4-4910-9B5C-C32AC44A5F87}" type="parTrans" cxnId="{1E336E9E-A0AF-40DA-880B-02A4BD152D85}">
      <dgm:prSet/>
      <dgm:spPr/>
      <dgm:t>
        <a:bodyPr/>
        <a:lstStyle/>
        <a:p>
          <a:endParaRPr lang="en-US"/>
        </a:p>
      </dgm:t>
    </dgm:pt>
    <dgm:pt modelId="{8C983660-DBD4-4DF2-AFEC-72F5D1377A14}" type="sibTrans" cxnId="{1E336E9E-A0AF-40DA-880B-02A4BD152D85}">
      <dgm:prSet/>
      <dgm:spPr/>
      <dgm:t>
        <a:bodyPr/>
        <a:lstStyle/>
        <a:p>
          <a:endParaRPr lang="en-US"/>
        </a:p>
      </dgm:t>
    </dgm:pt>
    <dgm:pt modelId="{2E1999E5-92AE-4B55-B21F-20BC91BC8779}" type="pres">
      <dgm:prSet presAssocID="{504A9EA2-141F-4CEF-AC84-35D51BAA81C5}" presName="compositeShape" presStyleCnt="0">
        <dgm:presLayoutVars>
          <dgm:chMax val="7"/>
          <dgm:dir/>
          <dgm:resizeHandles val="exact"/>
        </dgm:presLayoutVars>
      </dgm:prSet>
      <dgm:spPr/>
    </dgm:pt>
    <dgm:pt modelId="{C886DA21-9AA2-4905-AE85-E49DEA64534F}" type="pres">
      <dgm:prSet presAssocID="{504A9EA2-141F-4CEF-AC84-35D51BAA81C5}" presName="wedge1" presStyleLbl="node1" presStyleIdx="0" presStyleCnt="3" custLinFactNeighborX="518" custLinFactNeighborY="-1338"/>
      <dgm:spPr/>
    </dgm:pt>
    <dgm:pt modelId="{ABA6D8EE-0A7B-403D-855C-F1DEC02D305A}" type="pres">
      <dgm:prSet presAssocID="{504A9EA2-141F-4CEF-AC84-35D51BAA81C5}" presName="dummy1a" presStyleCnt="0"/>
      <dgm:spPr/>
    </dgm:pt>
    <dgm:pt modelId="{F62FE853-5B1D-4894-9BE8-05868D098DE6}" type="pres">
      <dgm:prSet presAssocID="{504A9EA2-141F-4CEF-AC84-35D51BAA81C5}" presName="dummy1b" presStyleCnt="0"/>
      <dgm:spPr/>
    </dgm:pt>
    <dgm:pt modelId="{AD4BEAEA-41ED-4E9F-83FE-25A29F655020}" type="pres">
      <dgm:prSet presAssocID="{504A9EA2-141F-4CEF-AC84-35D51BAA81C5}" presName="wedge1Tx" presStyleLbl="node1" presStyleIdx="0" presStyleCnt="3">
        <dgm:presLayoutVars>
          <dgm:chMax val="0"/>
          <dgm:chPref val="0"/>
          <dgm:bulletEnabled val="1"/>
        </dgm:presLayoutVars>
      </dgm:prSet>
      <dgm:spPr/>
    </dgm:pt>
    <dgm:pt modelId="{52B2B9F8-C46C-477A-9663-74424F14B79B}" type="pres">
      <dgm:prSet presAssocID="{504A9EA2-141F-4CEF-AC84-35D51BAA81C5}" presName="wedge2" presStyleLbl="node1" presStyleIdx="1" presStyleCnt="3"/>
      <dgm:spPr/>
    </dgm:pt>
    <dgm:pt modelId="{C3C3A02D-4483-4B43-B6D0-421579067102}" type="pres">
      <dgm:prSet presAssocID="{504A9EA2-141F-4CEF-AC84-35D51BAA81C5}" presName="dummy2a" presStyleCnt="0"/>
      <dgm:spPr/>
    </dgm:pt>
    <dgm:pt modelId="{97AF651D-36BD-4952-A9EB-3C6F1751036A}" type="pres">
      <dgm:prSet presAssocID="{504A9EA2-141F-4CEF-AC84-35D51BAA81C5}" presName="dummy2b" presStyleCnt="0"/>
      <dgm:spPr/>
    </dgm:pt>
    <dgm:pt modelId="{DC364A6E-231E-492F-8F2D-F29A9D052D40}" type="pres">
      <dgm:prSet presAssocID="{504A9EA2-141F-4CEF-AC84-35D51BAA81C5}" presName="wedge2Tx" presStyleLbl="node1" presStyleIdx="1" presStyleCnt="3">
        <dgm:presLayoutVars>
          <dgm:chMax val="0"/>
          <dgm:chPref val="0"/>
          <dgm:bulletEnabled val="1"/>
        </dgm:presLayoutVars>
      </dgm:prSet>
      <dgm:spPr/>
    </dgm:pt>
    <dgm:pt modelId="{F3A898EF-6525-4B04-A69C-39707130A070}" type="pres">
      <dgm:prSet presAssocID="{504A9EA2-141F-4CEF-AC84-35D51BAA81C5}" presName="wedge3" presStyleLbl="node1" presStyleIdx="2" presStyleCnt="3"/>
      <dgm:spPr/>
    </dgm:pt>
    <dgm:pt modelId="{E654C058-E70E-4BD3-8310-863C80B90BB1}" type="pres">
      <dgm:prSet presAssocID="{504A9EA2-141F-4CEF-AC84-35D51BAA81C5}" presName="dummy3a" presStyleCnt="0"/>
      <dgm:spPr/>
    </dgm:pt>
    <dgm:pt modelId="{31B6FD2D-28BA-4775-8A6E-61AC0EEE2A4E}" type="pres">
      <dgm:prSet presAssocID="{504A9EA2-141F-4CEF-AC84-35D51BAA81C5}" presName="dummy3b" presStyleCnt="0"/>
      <dgm:spPr/>
    </dgm:pt>
    <dgm:pt modelId="{89ADC7FC-AD8F-42A9-BAB3-43A442C470ED}" type="pres">
      <dgm:prSet presAssocID="{504A9EA2-141F-4CEF-AC84-35D51BAA81C5}" presName="wedge3Tx" presStyleLbl="node1" presStyleIdx="2" presStyleCnt="3">
        <dgm:presLayoutVars>
          <dgm:chMax val="0"/>
          <dgm:chPref val="0"/>
          <dgm:bulletEnabled val="1"/>
        </dgm:presLayoutVars>
      </dgm:prSet>
      <dgm:spPr/>
    </dgm:pt>
    <dgm:pt modelId="{68D2BC2F-4D5B-441C-AE61-D3365DC80582}" type="pres">
      <dgm:prSet presAssocID="{46C27526-05FD-4F5D-966E-6A96A4F4E62A}" presName="arrowWedge1" presStyleLbl="fgSibTrans2D1" presStyleIdx="0" presStyleCnt="3"/>
      <dgm:spPr/>
    </dgm:pt>
    <dgm:pt modelId="{1DB7CFAA-1CB7-4F9C-9F41-50A788E77EFD}" type="pres">
      <dgm:prSet presAssocID="{09FF6AC3-2248-4F5C-88CD-3EB0B52C74F1}" presName="arrowWedge2" presStyleLbl="fgSibTrans2D1" presStyleIdx="1" presStyleCnt="3"/>
      <dgm:spPr/>
    </dgm:pt>
    <dgm:pt modelId="{8752CB81-31F6-4E4C-8038-15892DF27AE8}" type="pres">
      <dgm:prSet presAssocID="{8C983660-DBD4-4DF2-AFEC-72F5D1377A14}" presName="arrowWedge3" presStyleLbl="fgSibTrans2D1" presStyleIdx="2" presStyleCnt="3"/>
      <dgm:spPr/>
    </dgm:pt>
  </dgm:ptLst>
  <dgm:cxnLst>
    <dgm:cxn modelId="{0FBBAE64-B2B8-40E8-8EDA-70619CE68595}" type="presOf" srcId="{1721934F-7E04-4389-9DB9-35DF115220C8}" destId="{AD4BEAEA-41ED-4E9F-83FE-25A29F655020}" srcOrd="1" destOrd="0" presId="urn:microsoft.com/office/officeart/2005/8/layout/cycle8"/>
    <dgm:cxn modelId="{554CBD46-2330-4AFD-9DAF-57B62C05B3F6}" type="presOf" srcId="{504A9EA2-141F-4CEF-AC84-35D51BAA81C5}" destId="{2E1999E5-92AE-4B55-B21F-20BC91BC8779}" srcOrd="0" destOrd="0" presId="urn:microsoft.com/office/officeart/2005/8/layout/cycle8"/>
    <dgm:cxn modelId="{7EA08359-25AB-4F2A-A162-B51103ABAB27}" type="presOf" srcId="{1721934F-7E04-4389-9DB9-35DF115220C8}" destId="{C886DA21-9AA2-4905-AE85-E49DEA64534F}" srcOrd="0" destOrd="0" presId="urn:microsoft.com/office/officeart/2005/8/layout/cycle8"/>
    <dgm:cxn modelId="{AA8A738C-DF6A-4E63-AAC2-978454BC39A6}" type="presOf" srcId="{5746A3AC-9B71-4D73-9B04-FFB169B2B50B}" destId="{F3A898EF-6525-4B04-A69C-39707130A070}" srcOrd="0" destOrd="0" presId="urn:microsoft.com/office/officeart/2005/8/layout/cycle8"/>
    <dgm:cxn modelId="{BD5E649C-08B0-421C-BE1B-C1ACE4DF1ADE}" srcId="{504A9EA2-141F-4CEF-AC84-35D51BAA81C5}" destId="{969A1069-F448-4B2F-8ABD-0A4C3E07AD30}" srcOrd="1" destOrd="0" parTransId="{203E2EF1-2107-4E86-906E-D2E51B09AAF8}" sibTransId="{09FF6AC3-2248-4F5C-88CD-3EB0B52C74F1}"/>
    <dgm:cxn modelId="{1E336E9E-A0AF-40DA-880B-02A4BD152D85}" srcId="{504A9EA2-141F-4CEF-AC84-35D51BAA81C5}" destId="{5746A3AC-9B71-4D73-9B04-FFB169B2B50B}" srcOrd="2" destOrd="0" parTransId="{010DEE12-D7F4-4910-9B5C-C32AC44A5F87}" sibTransId="{8C983660-DBD4-4DF2-AFEC-72F5D1377A14}"/>
    <dgm:cxn modelId="{C37374A5-C1CC-4C6C-9F63-AC75586F5863}" type="presOf" srcId="{969A1069-F448-4B2F-8ABD-0A4C3E07AD30}" destId="{52B2B9F8-C46C-477A-9663-74424F14B79B}" srcOrd="0" destOrd="0" presId="urn:microsoft.com/office/officeart/2005/8/layout/cycle8"/>
    <dgm:cxn modelId="{0B78B7D3-F464-4A1F-8D22-A1E1831E5125}" type="presOf" srcId="{5746A3AC-9B71-4D73-9B04-FFB169B2B50B}" destId="{89ADC7FC-AD8F-42A9-BAB3-43A442C470ED}" srcOrd="1" destOrd="0" presId="urn:microsoft.com/office/officeart/2005/8/layout/cycle8"/>
    <dgm:cxn modelId="{77484ADA-F044-43AD-AD42-4356935CF5A2}" srcId="{504A9EA2-141F-4CEF-AC84-35D51BAA81C5}" destId="{1721934F-7E04-4389-9DB9-35DF115220C8}" srcOrd="0" destOrd="0" parTransId="{1DA551E1-1235-44EE-887A-6ECC906BC276}" sibTransId="{46C27526-05FD-4F5D-966E-6A96A4F4E62A}"/>
    <dgm:cxn modelId="{1DD629F4-7C35-4400-9E8A-9229B76D9FCD}" type="presOf" srcId="{969A1069-F448-4B2F-8ABD-0A4C3E07AD30}" destId="{DC364A6E-231E-492F-8F2D-F29A9D052D40}" srcOrd="1" destOrd="0" presId="urn:microsoft.com/office/officeart/2005/8/layout/cycle8"/>
    <dgm:cxn modelId="{75BD6D25-3A38-4559-847A-20203667BDD1}" type="presParOf" srcId="{2E1999E5-92AE-4B55-B21F-20BC91BC8779}" destId="{C886DA21-9AA2-4905-AE85-E49DEA64534F}" srcOrd="0" destOrd="0" presId="urn:microsoft.com/office/officeart/2005/8/layout/cycle8"/>
    <dgm:cxn modelId="{096DFD7A-E5DA-4C03-A2C5-99355E34204C}" type="presParOf" srcId="{2E1999E5-92AE-4B55-B21F-20BC91BC8779}" destId="{ABA6D8EE-0A7B-403D-855C-F1DEC02D305A}" srcOrd="1" destOrd="0" presId="urn:microsoft.com/office/officeart/2005/8/layout/cycle8"/>
    <dgm:cxn modelId="{5DC5E938-3BA1-41F3-9C5A-309E215EB51E}" type="presParOf" srcId="{2E1999E5-92AE-4B55-B21F-20BC91BC8779}" destId="{F62FE853-5B1D-4894-9BE8-05868D098DE6}" srcOrd="2" destOrd="0" presId="urn:microsoft.com/office/officeart/2005/8/layout/cycle8"/>
    <dgm:cxn modelId="{4EEAE748-9378-43A3-92E7-EC59ADC249A6}" type="presParOf" srcId="{2E1999E5-92AE-4B55-B21F-20BC91BC8779}" destId="{AD4BEAEA-41ED-4E9F-83FE-25A29F655020}" srcOrd="3" destOrd="0" presId="urn:microsoft.com/office/officeart/2005/8/layout/cycle8"/>
    <dgm:cxn modelId="{8DF6635C-0B64-4C84-9553-7675D85339C1}" type="presParOf" srcId="{2E1999E5-92AE-4B55-B21F-20BC91BC8779}" destId="{52B2B9F8-C46C-477A-9663-74424F14B79B}" srcOrd="4" destOrd="0" presId="urn:microsoft.com/office/officeart/2005/8/layout/cycle8"/>
    <dgm:cxn modelId="{71D78C7A-E076-49A4-9121-E52E417175D3}" type="presParOf" srcId="{2E1999E5-92AE-4B55-B21F-20BC91BC8779}" destId="{C3C3A02D-4483-4B43-B6D0-421579067102}" srcOrd="5" destOrd="0" presId="urn:microsoft.com/office/officeart/2005/8/layout/cycle8"/>
    <dgm:cxn modelId="{4116C8EF-1339-49A1-BCBE-4DA25C5050D2}" type="presParOf" srcId="{2E1999E5-92AE-4B55-B21F-20BC91BC8779}" destId="{97AF651D-36BD-4952-A9EB-3C6F1751036A}" srcOrd="6" destOrd="0" presId="urn:microsoft.com/office/officeart/2005/8/layout/cycle8"/>
    <dgm:cxn modelId="{D929496F-6D7E-4BC0-B175-3AC413184D3E}" type="presParOf" srcId="{2E1999E5-92AE-4B55-B21F-20BC91BC8779}" destId="{DC364A6E-231E-492F-8F2D-F29A9D052D40}" srcOrd="7" destOrd="0" presId="urn:microsoft.com/office/officeart/2005/8/layout/cycle8"/>
    <dgm:cxn modelId="{89B26A06-E520-4527-92B7-3D1BA9F95162}" type="presParOf" srcId="{2E1999E5-92AE-4B55-B21F-20BC91BC8779}" destId="{F3A898EF-6525-4B04-A69C-39707130A070}" srcOrd="8" destOrd="0" presId="urn:microsoft.com/office/officeart/2005/8/layout/cycle8"/>
    <dgm:cxn modelId="{B7939234-6D33-41EA-9A3C-5F1B26451DC9}" type="presParOf" srcId="{2E1999E5-92AE-4B55-B21F-20BC91BC8779}" destId="{E654C058-E70E-4BD3-8310-863C80B90BB1}" srcOrd="9" destOrd="0" presId="urn:microsoft.com/office/officeart/2005/8/layout/cycle8"/>
    <dgm:cxn modelId="{98538819-037A-4F97-9E51-DB206AA37F26}" type="presParOf" srcId="{2E1999E5-92AE-4B55-B21F-20BC91BC8779}" destId="{31B6FD2D-28BA-4775-8A6E-61AC0EEE2A4E}" srcOrd="10" destOrd="0" presId="urn:microsoft.com/office/officeart/2005/8/layout/cycle8"/>
    <dgm:cxn modelId="{B1D3A53A-8BE5-4522-8869-F9FB18FE18BA}" type="presParOf" srcId="{2E1999E5-92AE-4B55-B21F-20BC91BC8779}" destId="{89ADC7FC-AD8F-42A9-BAB3-43A442C470ED}" srcOrd="11" destOrd="0" presId="urn:microsoft.com/office/officeart/2005/8/layout/cycle8"/>
    <dgm:cxn modelId="{4B11F94F-30D0-4561-B150-337C5948D202}" type="presParOf" srcId="{2E1999E5-92AE-4B55-B21F-20BC91BC8779}" destId="{68D2BC2F-4D5B-441C-AE61-D3365DC80582}" srcOrd="12" destOrd="0" presId="urn:microsoft.com/office/officeart/2005/8/layout/cycle8"/>
    <dgm:cxn modelId="{367FD4B7-489E-4B84-9451-3F178591C573}" type="presParOf" srcId="{2E1999E5-92AE-4B55-B21F-20BC91BC8779}" destId="{1DB7CFAA-1CB7-4F9C-9F41-50A788E77EFD}" srcOrd="13" destOrd="0" presId="urn:microsoft.com/office/officeart/2005/8/layout/cycle8"/>
    <dgm:cxn modelId="{E71BD00A-F0D2-4FE2-BDCB-C77B1687F81C}" type="presParOf" srcId="{2E1999E5-92AE-4B55-B21F-20BC91BC8779}" destId="{8752CB81-31F6-4E4C-8038-15892DF27AE8}"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4A9EA2-141F-4CEF-AC84-35D51BAA81C5}" type="doc">
      <dgm:prSet loTypeId="urn:microsoft.com/office/officeart/2005/8/layout/cycle8" loCatId="cycle" qsTypeId="urn:microsoft.com/office/officeart/2005/8/quickstyle/simple2" qsCatId="simple" csTypeId="urn:microsoft.com/office/officeart/2005/8/colors/accent1_3" csCatId="accent1" phldr="1"/>
      <dgm:spPr/>
    </dgm:pt>
    <dgm:pt modelId="{1721934F-7E04-4389-9DB9-35DF115220C8}">
      <dgm:prSet phldrT="[Text]"/>
      <dgm:spPr/>
      <dgm:t>
        <a:bodyPr/>
        <a:lstStyle/>
        <a:p>
          <a:r>
            <a:rPr lang="en-US" dirty="0">
              <a:latin typeface="Arial Nova" panose="020B0504020202020204" pitchFamily="34" charset="0"/>
            </a:rPr>
            <a:t>Expensive DB licenses that can be migrated to cloud-based RDBMS services</a:t>
          </a:r>
        </a:p>
      </dgm:t>
    </dgm:pt>
    <dgm:pt modelId="{1DA551E1-1235-44EE-887A-6ECC906BC276}" type="parTrans" cxnId="{77484ADA-F044-43AD-AD42-4356935CF5A2}">
      <dgm:prSet/>
      <dgm:spPr/>
      <dgm:t>
        <a:bodyPr/>
        <a:lstStyle/>
        <a:p>
          <a:endParaRPr lang="en-US"/>
        </a:p>
      </dgm:t>
    </dgm:pt>
    <dgm:pt modelId="{46C27526-05FD-4F5D-966E-6A96A4F4E62A}" type="sibTrans" cxnId="{77484ADA-F044-43AD-AD42-4356935CF5A2}">
      <dgm:prSet/>
      <dgm:spPr/>
      <dgm:t>
        <a:bodyPr/>
        <a:lstStyle/>
        <a:p>
          <a:endParaRPr lang="en-US"/>
        </a:p>
      </dgm:t>
    </dgm:pt>
    <dgm:pt modelId="{969A1069-F448-4B2F-8ABD-0A4C3E07AD30}">
      <dgm:prSet phldrT="[Text]"/>
      <dgm:spPr/>
      <dgm:t>
        <a:bodyPr/>
        <a:lstStyle/>
        <a:p>
          <a:r>
            <a:rPr lang="en-US" dirty="0">
              <a:solidFill>
                <a:schemeClr val="bg2"/>
              </a:solidFill>
              <a:latin typeface="Arial Nova" panose="020B0504020202020204" pitchFamily="34" charset="0"/>
            </a:rPr>
            <a:t>GEN AI for source code migration</a:t>
          </a:r>
        </a:p>
      </dgm:t>
    </dgm:pt>
    <dgm:pt modelId="{203E2EF1-2107-4E86-906E-D2E51B09AAF8}" type="parTrans" cxnId="{BD5E649C-08B0-421C-BE1B-C1ACE4DF1ADE}">
      <dgm:prSet/>
      <dgm:spPr/>
      <dgm:t>
        <a:bodyPr/>
        <a:lstStyle/>
        <a:p>
          <a:endParaRPr lang="en-US"/>
        </a:p>
      </dgm:t>
    </dgm:pt>
    <dgm:pt modelId="{09FF6AC3-2248-4F5C-88CD-3EB0B52C74F1}" type="sibTrans" cxnId="{BD5E649C-08B0-421C-BE1B-C1ACE4DF1ADE}">
      <dgm:prSet/>
      <dgm:spPr/>
      <dgm:t>
        <a:bodyPr/>
        <a:lstStyle/>
        <a:p>
          <a:endParaRPr lang="en-US"/>
        </a:p>
      </dgm:t>
    </dgm:pt>
    <dgm:pt modelId="{5746A3AC-9B71-4D73-9B04-FFB169B2B50B}">
      <dgm:prSet phldrT="[Text]"/>
      <dgm:spPr/>
      <dgm:t>
        <a:bodyPr/>
        <a:lstStyle/>
        <a:p>
          <a:r>
            <a:rPr lang="en-US" dirty="0">
              <a:solidFill>
                <a:schemeClr val="bg2"/>
              </a:solidFill>
              <a:latin typeface="Arial Nova" panose="020B0504020202020204" pitchFamily="34" charset="0"/>
            </a:rPr>
            <a:t>Legacy applications that need new architecture for micro-services	</a:t>
          </a:r>
          <a:r>
            <a:rPr lang="en-US" dirty="0">
              <a:latin typeface="Arial Nova" panose="020B0504020202020204" pitchFamily="34" charset="0"/>
            </a:rPr>
            <a:t>	</a:t>
          </a:r>
        </a:p>
      </dgm:t>
    </dgm:pt>
    <dgm:pt modelId="{010DEE12-D7F4-4910-9B5C-C32AC44A5F87}" type="parTrans" cxnId="{1E336E9E-A0AF-40DA-880B-02A4BD152D85}">
      <dgm:prSet/>
      <dgm:spPr/>
      <dgm:t>
        <a:bodyPr/>
        <a:lstStyle/>
        <a:p>
          <a:endParaRPr lang="en-US"/>
        </a:p>
      </dgm:t>
    </dgm:pt>
    <dgm:pt modelId="{8C983660-DBD4-4DF2-AFEC-72F5D1377A14}" type="sibTrans" cxnId="{1E336E9E-A0AF-40DA-880B-02A4BD152D85}">
      <dgm:prSet/>
      <dgm:spPr/>
      <dgm:t>
        <a:bodyPr/>
        <a:lstStyle/>
        <a:p>
          <a:endParaRPr lang="en-US"/>
        </a:p>
      </dgm:t>
    </dgm:pt>
    <dgm:pt modelId="{2E1999E5-92AE-4B55-B21F-20BC91BC8779}" type="pres">
      <dgm:prSet presAssocID="{504A9EA2-141F-4CEF-AC84-35D51BAA81C5}" presName="compositeShape" presStyleCnt="0">
        <dgm:presLayoutVars>
          <dgm:chMax val="7"/>
          <dgm:dir/>
          <dgm:resizeHandles val="exact"/>
        </dgm:presLayoutVars>
      </dgm:prSet>
      <dgm:spPr/>
    </dgm:pt>
    <dgm:pt modelId="{C886DA21-9AA2-4905-AE85-E49DEA64534F}" type="pres">
      <dgm:prSet presAssocID="{504A9EA2-141F-4CEF-AC84-35D51BAA81C5}" presName="wedge1" presStyleLbl="node1" presStyleIdx="0" presStyleCnt="3" custLinFactNeighborX="518" custLinFactNeighborY="-1338"/>
      <dgm:spPr/>
    </dgm:pt>
    <dgm:pt modelId="{ABA6D8EE-0A7B-403D-855C-F1DEC02D305A}" type="pres">
      <dgm:prSet presAssocID="{504A9EA2-141F-4CEF-AC84-35D51BAA81C5}" presName="dummy1a" presStyleCnt="0"/>
      <dgm:spPr/>
    </dgm:pt>
    <dgm:pt modelId="{F62FE853-5B1D-4894-9BE8-05868D098DE6}" type="pres">
      <dgm:prSet presAssocID="{504A9EA2-141F-4CEF-AC84-35D51BAA81C5}" presName="dummy1b" presStyleCnt="0"/>
      <dgm:spPr/>
    </dgm:pt>
    <dgm:pt modelId="{AD4BEAEA-41ED-4E9F-83FE-25A29F655020}" type="pres">
      <dgm:prSet presAssocID="{504A9EA2-141F-4CEF-AC84-35D51BAA81C5}" presName="wedge1Tx" presStyleLbl="node1" presStyleIdx="0" presStyleCnt="3">
        <dgm:presLayoutVars>
          <dgm:chMax val="0"/>
          <dgm:chPref val="0"/>
          <dgm:bulletEnabled val="1"/>
        </dgm:presLayoutVars>
      </dgm:prSet>
      <dgm:spPr/>
    </dgm:pt>
    <dgm:pt modelId="{52B2B9F8-C46C-477A-9663-74424F14B79B}" type="pres">
      <dgm:prSet presAssocID="{504A9EA2-141F-4CEF-AC84-35D51BAA81C5}" presName="wedge2" presStyleLbl="node1" presStyleIdx="1" presStyleCnt="3"/>
      <dgm:spPr/>
    </dgm:pt>
    <dgm:pt modelId="{C3C3A02D-4483-4B43-B6D0-421579067102}" type="pres">
      <dgm:prSet presAssocID="{504A9EA2-141F-4CEF-AC84-35D51BAA81C5}" presName="dummy2a" presStyleCnt="0"/>
      <dgm:spPr/>
    </dgm:pt>
    <dgm:pt modelId="{97AF651D-36BD-4952-A9EB-3C6F1751036A}" type="pres">
      <dgm:prSet presAssocID="{504A9EA2-141F-4CEF-AC84-35D51BAA81C5}" presName="dummy2b" presStyleCnt="0"/>
      <dgm:spPr/>
    </dgm:pt>
    <dgm:pt modelId="{DC364A6E-231E-492F-8F2D-F29A9D052D40}" type="pres">
      <dgm:prSet presAssocID="{504A9EA2-141F-4CEF-AC84-35D51BAA81C5}" presName="wedge2Tx" presStyleLbl="node1" presStyleIdx="1" presStyleCnt="3">
        <dgm:presLayoutVars>
          <dgm:chMax val="0"/>
          <dgm:chPref val="0"/>
          <dgm:bulletEnabled val="1"/>
        </dgm:presLayoutVars>
      </dgm:prSet>
      <dgm:spPr/>
    </dgm:pt>
    <dgm:pt modelId="{F3A898EF-6525-4B04-A69C-39707130A070}" type="pres">
      <dgm:prSet presAssocID="{504A9EA2-141F-4CEF-AC84-35D51BAA81C5}" presName="wedge3" presStyleLbl="node1" presStyleIdx="2" presStyleCnt="3"/>
      <dgm:spPr/>
    </dgm:pt>
    <dgm:pt modelId="{E654C058-E70E-4BD3-8310-863C80B90BB1}" type="pres">
      <dgm:prSet presAssocID="{504A9EA2-141F-4CEF-AC84-35D51BAA81C5}" presName="dummy3a" presStyleCnt="0"/>
      <dgm:spPr/>
    </dgm:pt>
    <dgm:pt modelId="{31B6FD2D-28BA-4775-8A6E-61AC0EEE2A4E}" type="pres">
      <dgm:prSet presAssocID="{504A9EA2-141F-4CEF-AC84-35D51BAA81C5}" presName="dummy3b" presStyleCnt="0"/>
      <dgm:spPr/>
    </dgm:pt>
    <dgm:pt modelId="{89ADC7FC-AD8F-42A9-BAB3-43A442C470ED}" type="pres">
      <dgm:prSet presAssocID="{504A9EA2-141F-4CEF-AC84-35D51BAA81C5}" presName="wedge3Tx" presStyleLbl="node1" presStyleIdx="2" presStyleCnt="3">
        <dgm:presLayoutVars>
          <dgm:chMax val="0"/>
          <dgm:chPref val="0"/>
          <dgm:bulletEnabled val="1"/>
        </dgm:presLayoutVars>
      </dgm:prSet>
      <dgm:spPr/>
    </dgm:pt>
    <dgm:pt modelId="{68D2BC2F-4D5B-441C-AE61-D3365DC80582}" type="pres">
      <dgm:prSet presAssocID="{46C27526-05FD-4F5D-966E-6A96A4F4E62A}" presName="arrowWedge1" presStyleLbl="fgSibTrans2D1" presStyleIdx="0" presStyleCnt="3"/>
      <dgm:spPr/>
    </dgm:pt>
    <dgm:pt modelId="{1DB7CFAA-1CB7-4F9C-9F41-50A788E77EFD}" type="pres">
      <dgm:prSet presAssocID="{09FF6AC3-2248-4F5C-88CD-3EB0B52C74F1}" presName="arrowWedge2" presStyleLbl="fgSibTrans2D1" presStyleIdx="1" presStyleCnt="3"/>
      <dgm:spPr/>
    </dgm:pt>
    <dgm:pt modelId="{8752CB81-31F6-4E4C-8038-15892DF27AE8}" type="pres">
      <dgm:prSet presAssocID="{8C983660-DBD4-4DF2-AFEC-72F5D1377A14}" presName="arrowWedge3" presStyleLbl="fgSibTrans2D1" presStyleIdx="2" presStyleCnt="3"/>
      <dgm:spPr/>
    </dgm:pt>
  </dgm:ptLst>
  <dgm:cxnLst>
    <dgm:cxn modelId="{0FBBAE64-B2B8-40E8-8EDA-70619CE68595}" type="presOf" srcId="{1721934F-7E04-4389-9DB9-35DF115220C8}" destId="{AD4BEAEA-41ED-4E9F-83FE-25A29F655020}" srcOrd="1" destOrd="0" presId="urn:microsoft.com/office/officeart/2005/8/layout/cycle8"/>
    <dgm:cxn modelId="{554CBD46-2330-4AFD-9DAF-57B62C05B3F6}" type="presOf" srcId="{504A9EA2-141F-4CEF-AC84-35D51BAA81C5}" destId="{2E1999E5-92AE-4B55-B21F-20BC91BC8779}" srcOrd="0" destOrd="0" presId="urn:microsoft.com/office/officeart/2005/8/layout/cycle8"/>
    <dgm:cxn modelId="{7EA08359-25AB-4F2A-A162-B51103ABAB27}" type="presOf" srcId="{1721934F-7E04-4389-9DB9-35DF115220C8}" destId="{C886DA21-9AA2-4905-AE85-E49DEA64534F}" srcOrd="0" destOrd="0" presId="urn:microsoft.com/office/officeart/2005/8/layout/cycle8"/>
    <dgm:cxn modelId="{AA8A738C-DF6A-4E63-AAC2-978454BC39A6}" type="presOf" srcId="{5746A3AC-9B71-4D73-9B04-FFB169B2B50B}" destId="{F3A898EF-6525-4B04-A69C-39707130A070}" srcOrd="0" destOrd="0" presId="urn:microsoft.com/office/officeart/2005/8/layout/cycle8"/>
    <dgm:cxn modelId="{BD5E649C-08B0-421C-BE1B-C1ACE4DF1ADE}" srcId="{504A9EA2-141F-4CEF-AC84-35D51BAA81C5}" destId="{969A1069-F448-4B2F-8ABD-0A4C3E07AD30}" srcOrd="1" destOrd="0" parTransId="{203E2EF1-2107-4E86-906E-D2E51B09AAF8}" sibTransId="{09FF6AC3-2248-4F5C-88CD-3EB0B52C74F1}"/>
    <dgm:cxn modelId="{1E336E9E-A0AF-40DA-880B-02A4BD152D85}" srcId="{504A9EA2-141F-4CEF-AC84-35D51BAA81C5}" destId="{5746A3AC-9B71-4D73-9B04-FFB169B2B50B}" srcOrd="2" destOrd="0" parTransId="{010DEE12-D7F4-4910-9B5C-C32AC44A5F87}" sibTransId="{8C983660-DBD4-4DF2-AFEC-72F5D1377A14}"/>
    <dgm:cxn modelId="{C37374A5-C1CC-4C6C-9F63-AC75586F5863}" type="presOf" srcId="{969A1069-F448-4B2F-8ABD-0A4C3E07AD30}" destId="{52B2B9F8-C46C-477A-9663-74424F14B79B}" srcOrd="0" destOrd="0" presId="urn:microsoft.com/office/officeart/2005/8/layout/cycle8"/>
    <dgm:cxn modelId="{0B78B7D3-F464-4A1F-8D22-A1E1831E5125}" type="presOf" srcId="{5746A3AC-9B71-4D73-9B04-FFB169B2B50B}" destId="{89ADC7FC-AD8F-42A9-BAB3-43A442C470ED}" srcOrd="1" destOrd="0" presId="urn:microsoft.com/office/officeart/2005/8/layout/cycle8"/>
    <dgm:cxn modelId="{77484ADA-F044-43AD-AD42-4356935CF5A2}" srcId="{504A9EA2-141F-4CEF-AC84-35D51BAA81C5}" destId="{1721934F-7E04-4389-9DB9-35DF115220C8}" srcOrd="0" destOrd="0" parTransId="{1DA551E1-1235-44EE-887A-6ECC906BC276}" sibTransId="{46C27526-05FD-4F5D-966E-6A96A4F4E62A}"/>
    <dgm:cxn modelId="{1DD629F4-7C35-4400-9E8A-9229B76D9FCD}" type="presOf" srcId="{969A1069-F448-4B2F-8ABD-0A4C3E07AD30}" destId="{DC364A6E-231E-492F-8F2D-F29A9D052D40}" srcOrd="1" destOrd="0" presId="urn:microsoft.com/office/officeart/2005/8/layout/cycle8"/>
    <dgm:cxn modelId="{75BD6D25-3A38-4559-847A-20203667BDD1}" type="presParOf" srcId="{2E1999E5-92AE-4B55-B21F-20BC91BC8779}" destId="{C886DA21-9AA2-4905-AE85-E49DEA64534F}" srcOrd="0" destOrd="0" presId="urn:microsoft.com/office/officeart/2005/8/layout/cycle8"/>
    <dgm:cxn modelId="{096DFD7A-E5DA-4C03-A2C5-99355E34204C}" type="presParOf" srcId="{2E1999E5-92AE-4B55-B21F-20BC91BC8779}" destId="{ABA6D8EE-0A7B-403D-855C-F1DEC02D305A}" srcOrd="1" destOrd="0" presId="urn:microsoft.com/office/officeart/2005/8/layout/cycle8"/>
    <dgm:cxn modelId="{5DC5E938-3BA1-41F3-9C5A-309E215EB51E}" type="presParOf" srcId="{2E1999E5-92AE-4B55-B21F-20BC91BC8779}" destId="{F62FE853-5B1D-4894-9BE8-05868D098DE6}" srcOrd="2" destOrd="0" presId="urn:microsoft.com/office/officeart/2005/8/layout/cycle8"/>
    <dgm:cxn modelId="{4EEAE748-9378-43A3-92E7-EC59ADC249A6}" type="presParOf" srcId="{2E1999E5-92AE-4B55-B21F-20BC91BC8779}" destId="{AD4BEAEA-41ED-4E9F-83FE-25A29F655020}" srcOrd="3" destOrd="0" presId="urn:microsoft.com/office/officeart/2005/8/layout/cycle8"/>
    <dgm:cxn modelId="{8DF6635C-0B64-4C84-9553-7675D85339C1}" type="presParOf" srcId="{2E1999E5-92AE-4B55-B21F-20BC91BC8779}" destId="{52B2B9F8-C46C-477A-9663-74424F14B79B}" srcOrd="4" destOrd="0" presId="urn:microsoft.com/office/officeart/2005/8/layout/cycle8"/>
    <dgm:cxn modelId="{71D78C7A-E076-49A4-9121-E52E417175D3}" type="presParOf" srcId="{2E1999E5-92AE-4B55-B21F-20BC91BC8779}" destId="{C3C3A02D-4483-4B43-B6D0-421579067102}" srcOrd="5" destOrd="0" presId="urn:microsoft.com/office/officeart/2005/8/layout/cycle8"/>
    <dgm:cxn modelId="{4116C8EF-1339-49A1-BCBE-4DA25C5050D2}" type="presParOf" srcId="{2E1999E5-92AE-4B55-B21F-20BC91BC8779}" destId="{97AF651D-36BD-4952-A9EB-3C6F1751036A}" srcOrd="6" destOrd="0" presId="urn:microsoft.com/office/officeart/2005/8/layout/cycle8"/>
    <dgm:cxn modelId="{D929496F-6D7E-4BC0-B175-3AC413184D3E}" type="presParOf" srcId="{2E1999E5-92AE-4B55-B21F-20BC91BC8779}" destId="{DC364A6E-231E-492F-8F2D-F29A9D052D40}" srcOrd="7" destOrd="0" presId="urn:microsoft.com/office/officeart/2005/8/layout/cycle8"/>
    <dgm:cxn modelId="{89B26A06-E520-4527-92B7-3D1BA9F95162}" type="presParOf" srcId="{2E1999E5-92AE-4B55-B21F-20BC91BC8779}" destId="{F3A898EF-6525-4B04-A69C-39707130A070}" srcOrd="8" destOrd="0" presId="urn:microsoft.com/office/officeart/2005/8/layout/cycle8"/>
    <dgm:cxn modelId="{B7939234-6D33-41EA-9A3C-5F1B26451DC9}" type="presParOf" srcId="{2E1999E5-92AE-4B55-B21F-20BC91BC8779}" destId="{E654C058-E70E-4BD3-8310-863C80B90BB1}" srcOrd="9" destOrd="0" presId="urn:microsoft.com/office/officeart/2005/8/layout/cycle8"/>
    <dgm:cxn modelId="{98538819-037A-4F97-9E51-DB206AA37F26}" type="presParOf" srcId="{2E1999E5-92AE-4B55-B21F-20BC91BC8779}" destId="{31B6FD2D-28BA-4775-8A6E-61AC0EEE2A4E}" srcOrd="10" destOrd="0" presId="urn:microsoft.com/office/officeart/2005/8/layout/cycle8"/>
    <dgm:cxn modelId="{B1D3A53A-8BE5-4522-8869-F9FB18FE18BA}" type="presParOf" srcId="{2E1999E5-92AE-4B55-B21F-20BC91BC8779}" destId="{89ADC7FC-AD8F-42A9-BAB3-43A442C470ED}" srcOrd="11" destOrd="0" presId="urn:microsoft.com/office/officeart/2005/8/layout/cycle8"/>
    <dgm:cxn modelId="{4B11F94F-30D0-4561-B150-337C5948D202}" type="presParOf" srcId="{2E1999E5-92AE-4B55-B21F-20BC91BC8779}" destId="{68D2BC2F-4D5B-441C-AE61-D3365DC80582}" srcOrd="12" destOrd="0" presId="urn:microsoft.com/office/officeart/2005/8/layout/cycle8"/>
    <dgm:cxn modelId="{367FD4B7-489E-4B84-9451-3F178591C573}" type="presParOf" srcId="{2E1999E5-92AE-4B55-B21F-20BC91BC8779}" destId="{1DB7CFAA-1CB7-4F9C-9F41-50A788E77EFD}" srcOrd="13" destOrd="0" presId="urn:microsoft.com/office/officeart/2005/8/layout/cycle8"/>
    <dgm:cxn modelId="{E71BD00A-F0D2-4FE2-BDCB-C77B1687F81C}" type="presParOf" srcId="{2E1999E5-92AE-4B55-B21F-20BC91BC8779}" destId="{8752CB81-31F6-4E4C-8038-15892DF27AE8}"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86DA21-9AA2-4905-AE85-E49DEA64534F}">
      <dsp:nvSpPr>
        <dsp:cNvPr id="0" name=""/>
        <dsp:cNvSpPr/>
      </dsp:nvSpPr>
      <dsp:spPr>
        <a:xfrm>
          <a:off x="1624499" y="267386"/>
          <a:ext cx="4177855" cy="4177855"/>
        </a:xfrm>
        <a:prstGeom prst="pie">
          <a:avLst>
            <a:gd name="adj1" fmla="val 16200000"/>
            <a:gd name="adj2" fmla="val 1800000"/>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Arial Nova" panose="020B0504020202020204" pitchFamily="34" charset="0"/>
            </a:rPr>
            <a:t>Managed services</a:t>
          </a:r>
        </a:p>
      </dsp:txBody>
      <dsp:txXfrm>
        <a:off x="3826328" y="1152694"/>
        <a:ext cx="1492091" cy="1243409"/>
      </dsp:txXfrm>
    </dsp:sp>
    <dsp:sp modelId="{52B2B9F8-C46C-477A-9663-74424F14B79B}">
      <dsp:nvSpPr>
        <dsp:cNvPr id="0" name=""/>
        <dsp:cNvSpPr/>
      </dsp:nvSpPr>
      <dsp:spPr>
        <a:xfrm>
          <a:off x="1516813" y="472495"/>
          <a:ext cx="4177855" cy="4177855"/>
        </a:xfrm>
        <a:prstGeom prst="pie">
          <a:avLst>
            <a:gd name="adj1" fmla="val 1800000"/>
            <a:gd name="adj2" fmla="val 9000000"/>
          </a:avLst>
        </a:prstGeom>
        <a:solidFill>
          <a:schemeClr val="accent1">
            <a:shade val="80000"/>
            <a:hueOff val="-279393"/>
            <a:satOff val="-20345"/>
            <a:lumOff val="1708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Arial Nova" panose="020B0504020202020204" pitchFamily="34" charset="0"/>
            </a:rPr>
            <a:t>Modernization</a:t>
          </a:r>
        </a:p>
      </dsp:txBody>
      <dsp:txXfrm>
        <a:off x="2511541" y="3183127"/>
        <a:ext cx="2238136" cy="1094200"/>
      </dsp:txXfrm>
    </dsp:sp>
    <dsp:sp modelId="{F3A898EF-6525-4B04-A69C-39707130A070}">
      <dsp:nvSpPr>
        <dsp:cNvPr id="0" name=""/>
        <dsp:cNvSpPr/>
      </dsp:nvSpPr>
      <dsp:spPr>
        <a:xfrm>
          <a:off x="1430770" y="323286"/>
          <a:ext cx="4177855" cy="4177855"/>
        </a:xfrm>
        <a:prstGeom prst="pie">
          <a:avLst>
            <a:gd name="adj1" fmla="val 9000000"/>
            <a:gd name="adj2" fmla="val 16200000"/>
          </a:avLst>
        </a:prstGeom>
        <a:solidFill>
          <a:schemeClr val="accent1">
            <a:shade val="80000"/>
            <a:hueOff val="-558786"/>
            <a:satOff val="-40689"/>
            <a:lumOff val="341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rgbClr val="002060"/>
              </a:solidFill>
              <a:latin typeface="Arial Nova" panose="020B0504020202020204" pitchFamily="34" charset="0"/>
            </a:rPr>
            <a:t>Migration</a:t>
          </a:r>
          <a:endParaRPr lang="en-US" sz="2700" kern="1200" dirty="0">
            <a:latin typeface="Arial Nova" panose="020B0504020202020204" pitchFamily="34" charset="0"/>
          </a:endParaRPr>
        </a:p>
      </dsp:txBody>
      <dsp:txXfrm>
        <a:off x="1914704" y="1208593"/>
        <a:ext cx="1492091" cy="1243409"/>
      </dsp:txXfrm>
    </dsp:sp>
    <dsp:sp modelId="{68D2BC2F-4D5B-441C-AE61-D3365DC80582}">
      <dsp:nvSpPr>
        <dsp:cNvPr id="0" name=""/>
        <dsp:cNvSpPr/>
      </dsp:nvSpPr>
      <dsp:spPr>
        <a:xfrm>
          <a:off x="1366214" y="8757"/>
          <a:ext cx="4695113" cy="4695113"/>
        </a:xfrm>
        <a:prstGeom prst="circularArrow">
          <a:avLst>
            <a:gd name="adj1" fmla="val 5085"/>
            <a:gd name="adj2" fmla="val 327528"/>
            <a:gd name="adj3" fmla="val 1472472"/>
            <a:gd name="adj4" fmla="val 16199432"/>
            <a:gd name="adj5" fmla="val 5932"/>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1DB7CFAA-1CB7-4F9C-9F41-50A788E77EFD}">
      <dsp:nvSpPr>
        <dsp:cNvPr id="0" name=""/>
        <dsp:cNvSpPr/>
      </dsp:nvSpPr>
      <dsp:spPr>
        <a:xfrm>
          <a:off x="1258184" y="213602"/>
          <a:ext cx="4695113" cy="4695113"/>
        </a:xfrm>
        <a:prstGeom prst="circularArrow">
          <a:avLst>
            <a:gd name="adj1" fmla="val 5085"/>
            <a:gd name="adj2" fmla="val 327528"/>
            <a:gd name="adj3" fmla="val 8671970"/>
            <a:gd name="adj4" fmla="val 1800502"/>
            <a:gd name="adj5" fmla="val 5932"/>
          </a:avLst>
        </a:prstGeom>
        <a:solidFill>
          <a:schemeClr val="accent1">
            <a:shade val="90000"/>
            <a:hueOff val="-279387"/>
            <a:satOff val="-20052"/>
            <a:lumOff val="16017"/>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8752CB81-31F6-4E4C-8038-15892DF27AE8}">
      <dsp:nvSpPr>
        <dsp:cNvPr id="0" name=""/>
        <dsp:cNvSpPr/>
      </dsp:nvSpPr>
      <dsp:spPr>
        <a:xfrm>
          <a:off x="1171796" y="64657"/>
          <a:ext cx="4695113" cy="4695113"/>
        </a:xfrm>
        <a:prstGeom prst="circularArrow">
          <a:avLst>
            <a:gd name="adj1" fmla="val 5085"/>
            <a:gd name="adj2" fmla="val 327528"/>
            <a:gd name="adj3" fmla="val 15873039"/>
            <a:gd name="adj4" fmla="val 9000000"/>
            <a:gd name="adj5" fmla="val 5932"/>
          </a:avLst>
        </a:prstGeom>
        <a:solidFill>
          <a:schemeClr val="accent1">
            <a:shade val="90000"/>
            <a:hueOff val="-558775"/>
            <a:satOff val="-40103"/>
            <a:lumOff val="32035"/>
            <a:alphaOff val="0"/>
          </a:schemeClr>
        </a:solidFill>
        <a:ln>
          <a:noFill/>
        </a:ln>
        <a:effectLst/>
      </dsp:spPr>
      <dsp:style>
        <a:lnRef idx="0">
          <a:scrgbClr r="0" g="0" b="0"/>
        </a:lnRef>
        <a:fillRef idx="1">
          <a:scrgbClr r="0" g="0" b="0"/>
        </a:fillRef>
        <a:effectRef idx="1">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86DA21-9AA2-4905-AE85-E49DEA64534F}">
      <dsp:nvSpPr>
        <dsp:cNvPr id="0" name=""/>
        <dsp:cNvSpPr/>
      </dsp:nvSpPr>
      <dsp:spPr>
        <a:xfrm>
          <a:off x="1624499" y="267386"/>
          <a:ext cx="4177855" cy="4177855"/>
        </a:xfrm>
        <a:prstGeom prst="pie">
          <a:avLst>
            <a:gd name="adj1" fmla="val 16200000"/>
            <a:gd name="adj2" fmla="val 1800000"/>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Nova" panose="020B0504020202020204" pitchFamily="34" charset="0"/>
            </a:rPr>
            <a:t>Expensive DB licenses that can be migrated to cloud-based RDBMS services</a:t>
          </a:r>
        </a:p>
      </dsp:txBody>
      <dsp:txXfrm>
        <a:off x="3826328" y="1152694"/>
        <a:ext cx="1492091" cy="1243409"/>
      </dsp:txXfrm>
    </dsp:sp>
    <dsp:sp modelId="{52B2B9F8-C46C-477A-9663-74424F14B79B}">
      <dsp:nvSpPr>
        <dsp:cNvPr id="0" name=""/>
        <dsp:cNvSpPr/>
      </dsp:nvSpPr>
      <dsp:spPr>
        <a:xfrm>
          <a:off x="1516813" y="472495"/>
          <a:ext cx="4177855" cy="4177855"/>
        </a:xfrm>
        <a:prstGeom prst="pie">
          <a:avLst>
            <a:gd name="adj1" fmla="val 1800000"/>
            <a:gd name="adj2" fmla="val 9000000"/>
          </a:avLst>
        </a:prstGeom>
        <a:solidFill>
          <a:schemeClr val="accent1">
            <a:shade val="80000"/>
            <a:hueOff val="-279393"/>
            <a:satOff val="-20345"/>
            <a:lumOff val="1708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2"/>
              </a:solidFill>
              <a:latin typeface="Arial Nova" panose="020B0504020202020204" pitchFamily="34" charset="0"/>
            </a:rPr>
            <a:t>GEN AI for source code migration</a:t>
          </a:r>
        </a:p>
      </dsp:txBody>
      <dsp:txXfrm>
        <a:off x="2511541" y="3183127"/>
        <a:ext cx="2238136" cy="1094200"/>
      </dsp:txXfrm>
    </dsp:sp>
    <dsp:sp modelId="{F3A898EF-6525-4B04-A69C-39707130A070}">
      <dsp:nvSpPr>
        <dsp:cNvPr id="0" name=""/>
        <dsp:cNvSpPr/>
      </dsp:nvSpPr>
      <dsp:spPr>
        <a:xfrm>
          <a:off x="1430770" y="323286"/>
          <a:ext cx="4177855" cy="4177855"/>
        </a:xfrm>
        <a:prstGeom prst="pie">
          <a:avLst>
            <a:gd name="adj1" fmla="val 9000000"/>
            <a:gd name="adj2" fmla="val 16200000"/>
          </a:avLst>
        </a:prstGeom>
        <a:solidFill>
          <a:schemeClr val="accent1">
            <a:shade val="80000"/>
            <a:hueOff val="-558786"/>
            <a:satOff val="-40689"/>
            <a:lumOff val="341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2"/>
              </a:solidFill>
              <a:latin typeface="Arial Nova" panose="020B0504020202020204" pitchFamily="34" charset="0"/>
            </a:rPr>
            <a:t>Legacy applications that need new architecture for micro-services	</a:t>
          </a:r>
          <a:r>
            <a:rPr lang="en-US" sz="1400" kern="1200" dirty="0">
              <a:latin typeface="Arial Nova" panose="020B0504020202020204" pitchFamily="34" charset="0"/>
            </a:rPr>
            <a:t>	</a:t>
          </a:r>
        </a:p>
      </dsp:txBody>
      <dsp:txXfrm>
        <a:off x="1914704" y="1208593"/>
        <a:ext cx="1492091" cy="1243409"/>
      </dsp:txXfrm>
    </dsp:sp>
    <dsp:sp modelId="{68D2BC2F-4D5B-441C-AE61-D3365DC80582}">
      <dsp:nvSpPr>
        <dsp:cNvPr id="0" name=""/>
        <dsp:cNvSpPr/>
      </dsp:nvSpPr>
      <dsp:spPr>
        <a:xfrm>
          <a:off x="1366214" y="8757"/>
          <a:ext cx="4695113" cy="4695113"/>
        </a:xfrm>
        <a:prstGeom prst="circularArrow">
          <a:avLst>
            <a:gd name="adj1" fmla="val 5085"/>
            <a:gd name="adj2" fmla="val 327528"/>
            <a:gd name="adj3" fmla="val 1472472"/>
            <a:gd name="adj4" fmla="val 16199432"/>
            <a:gd name="adj5" fmla="val 5932"/>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1DB7CFAA-1CB7-4F9C-9F41-50A788E77EFD}">
      <dsp:nvSpPr>
        <dsp:cNvPr id="0" name=""/>
        <dsp:cNvSpPr/>
      </dsp:nvSpPr>
      <dsp:spPr>
        <a:xfrm>
          <a:off x="1258184" y="213602"/>
          <a:ext cx="4695113" cy="4695113"/>
        </a:xfrm>
        <a:prstGeom prst="circularArrow">
          <a:avLst>
            <a:gd name="adj1" fmla="val 5085"/>
            <a:gd name="adj2" fmla="val 327528"/>
            <a:gd name="adj3" fmla="val 8671970"/>
            <a:gd name="adj4" fmla="val 1800502"/>
            <a:gd name="adj5" fmla="val 5932"/>
          </a:avLst>
        </a:prstGeom>
        <a:solidFill>
          <a:schemeClr val="accent1">
            <a:shade val="90000"/>
            <a:hueOff val="-279387"/>
            <a:satOff val="-20052"/>
            <a:lumOff val="16017"/>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8752CB81-31F6-4E4C-8038-15892DF27AE8}">
      <dsp:nvSpPr>
        <dsp:cNvPr id="0" name=""/>
        <dsp:cNvSpPr/>
      </dsp:nvSpPr>
      <dsp:spPr>
        <a:xfrm>
          <a:off x="1171796" y="64657"/>
          <a:ext cx="4695113" cy="4695113"/>
        </a:xfrm>
        <a:prstGeom prst="circularArrow">
          <a:avLst>
            <a:gd name="adj1" fmla="val 5085"/>
            <a:gd name="adj2" fmla="val 327528"/>
            <a:gd name="adj3" fmla="val 15873039"/>
            <a:gd name="adj4" fmla="val 9000000"/>
            <a:gd name="adj5" fmla="val 5932"/>
          </a:avLst>
        </a:prstGeom>
        <a:solidFill>
          <a:schemeClr val="accent1">
            <a:shade val="90000"/>
            <a:hueOff val="-558775"/>
            <a:satOff val="-40103"/>
            <a:lumOff val="32035"/>
            <a:alphaOff val="0"/>
          </a:schemeClr>
        </a:solidFill>
        <a:ln>
          <a:noFill/>
        </a:ln>
        <a:effectLst/>
      </dsp:spPr>
      <dsp:style>
        <a:lnRef idx="0">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1471C2C-1567-47F4-803E-468024209D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58F5B09-2954-46C6-97BB-9E10649FE2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7F2C1D-F243-42AB-ADF2-E7CB4E04900E}" type="datetimeFigureOut">
              <a:rPr lang="en-US" smtClean="0"/>
              <a:t>7/16/2024</a:t>
            </a:fld>
            <a:endParaRPr lang="en-US"/>
          </a:p>
        </p:txBody>
      </p:sp>
      <p:sp>
        <p:nvSpPr>
          <p:cNvPr id="4" name="Footer Placeholder 3">
            <a:extLst>
              <a:ext uri="{FF2B5EF4-FFF2-40B4-BE49-F238E27FC236}">
                <a16:creationId xmlns:a16="http://schemas.microsoft.com/office/drawing/2014/main" id="{E39A204B-EBA9-4C6D-BFB2-A104F00C8E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55F72FC-4D2D-4E5B-A4DD-62E2C822FB1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3CDBB5-5B4A-4483-935D-A73935186B4D}" type="slidenum">
              <a:rPr lang="en-US" smtClean="0"/>
              <a:t>‹#›</a:t>
            </a:fld>
            <a:endParaRPr lang="en-US"/>
          </a:p>
        </p:txBody>
      </p:sp>
    </p:spTree>
    <p:extLst>
      <p:ext uri="{BB962C8B-B14F-4D97-AF65-F5344CB8AC3E}">
        <p14:creationId xmlns:p14="http://schemas.microsoft.com/office/powerpoint/2010/main" val="26192377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0CE34E-5667-4A32-A6BA-10C7A552BC63}" type="datetimeFigureOut">
              <a:rPr lang="en-US" smtClean="0"/>
              <a:t>7/16/2024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CCE34D-CFF1-4FFE-815B-D050E7ED2DFD}" type="slidenum">
              <a:rPr lang="en-US" smtClean="0"/>
              <a:t>‹#›</a:t>
            </a:fld>
            <a:endParaRPr lang="en-US"/>
          </a:p>
        </p:txBody>
      </p:sp>
    </p:spTree>
    <p:extLst>
      <p:ext uri="{BB962C8B-B14F-4D97-AF65-F5344CB8AC3E}">
        <p14:creationId xmlns:p14="http://schemas.microsoft.com/office/powerpoint/2010/main" val="3979362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1</a:t>
            </a:fld>
            <a:endParaRPr lang="en-US"/>
          </a:p>
        </p:txBody>
      </p:sp>
    </p:spTree>
    <p:extLst>
      <p:ext uri="{BB962C8B-B14F-4D97-AF65-F5344CB8AC3E}">
        <p14:creationId xmlns:p14="http://schemas.microsoft.com/office/powerpoint/2010/main" val="1560835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3</a:t>
            </a:fld>
            <a:endParaRPr lang="en-US"/>
          </a:p>
        </p:txBody>
      </p:sp>
    </p:spTree>
    <p:extLst>
      <p:ext uri="{BB962C8B-B14F-4D97-AF65-F5344CB8AC3E}">
        <p14:creationId xmlns:p14="http://schemas.microsoft.com/office/powerpoint/2010/main" val="6877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4</a:t>
            </a:fld>
            <a:endParaRPr lang="en-US"/>
          </a:p>
        </p:txBody>
      </p:sp>
    </p:spTree>
    <p:extLst>
      <p:ext uri="{BB962C8B-B14F-4D97-AF65-F5344CB8AC3E}">
        <p14:creationId xmlns:p14="http://schemas.microsoft.com/office/powerpoint/2010/main" val="2100331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6</a:t>
            </a:fld>
            <a:endParaRPr lang="en-US"/>
          </a:p>
        </p:txBody>
      </p:sp>
    </p:spTree>
    <p:extLst>
      <p:ext uri="{BB962C8B-B14F-4D97-AF65-F5344CB8AC3E}">
        <p14:creationId xmlns:p14="http://schemas.microsoft.com/office/powerpoint/2010/main" val="1586550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Problem: </a:t>
            </a:r>
            <a:r>
              <a:rPr lang="en-US" dirty="0" err="1"/>
              <a:t>aeroplane</a:t>
            </a:r>
            <a:r>
              <a:rPr lang="en-US" dirty="0"/>
              <a:t> window shape, Risk taking: AIR BNB, listening: an art that test understands is linked with leadership, financial – MF, FD, banks, cards</a:t>
            </a:r>
          </a:p>
        </p:txBody>
      </p:sp>
      <p:sp>
        <p:nvSpPr>
          <p:cNvPr id="4" name="Slide Number Placeholder 3"/>
          <p:cNvSpPr>
            <a:spLocks noGrp="1"/>
          </p:cNvSpPr>
          <p:nvPr>
            <p:ph type="sldNum" sz="quarter" idx="5"/>
          </p:nvPr>
        </p:nvSpPr>
        <p:spPr/>
        <p:txBody>
          <a:bodyPr/>
          <a:lstStyle/>
          <a:p>
            <a:fld id="{E7CCE34D-CFF1-4FFE-815B-D050E7ED2DFD}" type="slidenum">
              <a:rPr lang="en-US" smtClean="0"/>
              <a:t>7</a:t>
            </a:fld>
            <a:endParaRPr lang="en-US"/>
          </a:p>
        </p:txBody>
      </p:sp>
    </p:spTree>
    <p:extLst>
      <p:ext uri="{BB962C8B-B14F-4D97-AF65-F5344CB8AC3E}">
        <p14:creationId xmlns:p14="http://schemas.microsoft.com/office/powerpoint/2010/main" val="1417638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13</a:t>
            </a:fld>
            <a:endParaRPr lang="en-US"/>
          </a:p>
        </p:txBody>
      </p:sp>
    </p:spTree>
    <p:extLst>
      <p:ext uri="{BB962C8B-B14F-4D97-AF65-F5344CB8AC3E}">
        <p14:creationId xmlns:p14="http://schemas.microsoft.com/office/powerpoint/2010/main" val="1853442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CCE34D-CFF1-4FFE-815B-D050E7ED2DFD}" type="slidenum">
              <a:rPr lang="en-US" smtClean="0"/>
              <a:t>15</a:t>
            </a:fld>
            <a:endParaRPr lang="en-US"/>
          </a:p>
        </p:txBody>
      </p:sp>
    </p:spTree>
    <p:extLst>
      <p:ext uri="{BB962C8B-B14F-4D97-AF65-F5344CB8AC3E}">
        <p14:creationId xmlns:p14="http://schemas.microsoft.com/office/powerpoint/2010/main" val="1845309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16</a:t>
            </a:fld>
            <a:endParaRPr lang="en-US"/>
          </a:p>
        </p:txBody>
      </p:sp>
    </p:spTree>
    <p:extLst>
      <p:ext uri="{BB962C8B-B14F-4D97-AF65-F5344CB8AC3E}">
        <p14:creationId xmlns:p14="http://schemas.microsoft.com/office/powerpoint/2010/main" val="2391067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E68F591-F3C7-4872-BBA0-0693794F4F11}"/>
              </a:ext>
            </a:extLst>
          </p:cNvPr>
          <p:cNvSpPr>
            <a:spLocks noGrp="1"/>
          </p:cNvSpPr>
          <p:nvPr>
            <p:ph type="ctrTitle" hasCustomPrompt="1"/>
          </p:nvPr>
        </p:nvSpPr>
        <p:spPr>
          <a:xfrm>
            <a:off x="7999414" y="1051551"/>
            <a:ext cx="3565524" cy="2384898"/>
          </a:xfrm>
        </p:spPr>
        <p:txBody>
          <a:bodyPr anchor="b" anchorCtr="0">
            <a:noAutofit/>
          </a:bodyPr>
          <a:lstStyle/>
          <a:p>
            <a:r>
              <a:rPr lang="en-US" sz="4800" dirty="0"/>
              <a:t>3DFloat</a:t>
            </a:r>
          </a:p>
        </p:txBody>
      </p:sp>
      <p:sp>
        <p:nvSpPr>
          <p:cNvPr id="14" name="Picture Placeholder 13">
            <a:extLst>
              <a:ext uri="{FF2B5EF4-FFF2-40B4-BE49-F238E27FC236}">
                <a16:creationId xmlns:a16="http://schemas.microsoft.com/office/drawing/2014/main" id="{967766A8-18D5-4391-8DB7-7BFF6427636C}"/>
              </a:ext>
            </a:extLst>
          </p:cNvPr>
          <p:cNvSpPr>
            <a:spLocks noGrp="1"/>
          </p:cNvSpPr>
          <p:nvPr>
            <p:ph type="pic" sz="quarter" idx="13"/>
          </p:nvPr>
        </p:nvSpPr>
        <p:spPr>
          <a:xfrm>
            <a:off x="0" y="0"/>
            <a:ext cx="7452360" cy="6858000"/>
          </a:xfrm>
          <a:solidFill>
            <a:schemeClr val="accent5"/>
          </a:solidFill>
        </p:spPr>
        <p:txBody>
          <a:bodyPr>
            <a:noAutofit/>
          </a:bodyPr>
          <a:lstStyle/>
          <a:p>
            <a:r>
              <a:rPr lang="en-US"/>
              <a:t>Click icon to add picture</a:t>
            </a:r>
          </a:p>
        </p:txBody>
      </p:sp>
      <p:sp>
        <p:nvSpPr>
          <p:cNvPr id="8" name="Oval 7">
            <a:extLst>
              <a:ext uri="{FF2B5EF4-FFF2-40B4-BE49-F238E27FC236}">
                <a16:creationId xmlns:a16="http://schemas.microsoft.com/office/drawing/2014/main" id="{938AD48E-7D67-4BE9-97B6-DB64DE5253B9}"/>
              </a:ext>
              <a:ext uri="{C183D7F6-B498-43B3-948B-1728B52AA6E4}">
                <adec:decorative xmlns:adec="http://schemas.microsoft.com/office/drawing/2017/decorative" val="1"/>
              </a:ext>
            </a:extLst>
          </p:cNvPr>
          <p:cNvSpPr>
            <a:spLocks noChangeAspect="1"/>
          </p:cNvSpPr>
          <p:nvPr userDrawn="1"/>
        </p:nvSpPr>
        <p:spPr>
          <a:xfrm>
            <a:off x="7999413" y="445272"/>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9" name="Group 8">
            <a:extLst>
              <a:ext uri="{FF2B5EF4-FFF2-40B4-BE49-F238E27FC236}">
                <a16:creationId xmlns:a16="http://schemas.microsoft.com/office/drawing/2014/main" id="{EB6FF8E2-165B-49EB-8120-14190F9491BC}"/>
              </a:ext>
              <a:ext uri="{C183D7F6-B498-43B3-948B-1728B52AA6E4}">
                <adec:decorative xmlns:adec="http://schemas.microsoft.com/office/drawing/2017/decorative" val="1"/>
              </a:ext>
            </a:extLst>
          </p:cNvPr>
          <p:cNvGrpSpPr/>
          <p:nvPr userDrawn="1"/>
        </p:nvGrpSpPr>
        <p:grpSpPr>
          <a:xfrm rot="5400000">
            <a:off x="10915300" y="5534727"/>
            <a:ext cx="667802" cy="631474"/>
            <a:chOff x="10478914" y="1506691"/>
            <a:chExt cx="667802" cy="631474"/>
          </a:xfrm>
        </p:grpSpPr>
        <p:sp>
          <p:nvSpPr>
            <p:cNvPr id="10" name="Freeform: Shape 9">
              <a:extLst>
                <a:ext uri="{FF2B5EF4-FFF2-40B4-BE49-F238E27FC236}">
                  <a16:creationId xmlns:a16="http://schemas.microsoft.com/office/drawing/2014/main" id="{79B763A7-EE7D-4306-8306-01E8C86E6350}"/>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a:extLst>
                <a:ext uri="{FF2B5EF4-FFF2-40B4-BE49-F238E27FC236}">
                  <a16:creationId xmlns:a16="http://schemas.microsoft.com/office/drawing/2014/main" id="{4B3A935F-6844-4FCE-B0AE-5492715A58F1}"/>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 name="Text Placeholder 2">
            <a:extLst>
              <a:ext uri="{FF2B5EF4-FFF2-40B4-BE49-F238E27FC236}">
                <a16:creationId xmlns:a16="http://schemas.microsoft.com/office/drawing/2014/main" id="{5B16EB97-6E8A-4B50-8701-7CB158044DCA}"/>
              </a:ext>
            </a:extLst>
          </p:cNvPr>
          <p:cNvSpPr>
            <a:spLocks noGrp="1"/>
          </p:cNvSpPr>
          <p:nvPr>
            <p:ph type="body" sz="quarter" idx="14"/>
          </p:nvPr>
        </p:nvSpPr>
        <p:spPr>
          <a:xfrm>
            <a:off x="7999413" y="3568700"/>
            <a:ext cx="3565524" cy="1731963"/>
          </a:xfrm>
        </p:spPr>
        <p:txBody>
          <a:bodyPr>
            <a:noAutofit/>
          </a:bodyPr>
          <a:lstStyle>
            <a:lvl1pPr>
              <a:buNone/>
              <a:defRPr sz="2000"/>
            </a:lvl1pPr>
            <a:lvl2pPr>
              <a:buNone/>
              <a:defRPr sz="2000"/>
            </a:lvl2pPr>
            <a:lvl3pPr>
              <a:buNone/>
              <a:defRPr sz="2000"/>
            </a:lvl3pPr>
            <a:lvl4pPr>
              <a:buNone/>
              <a:defRPr sz="2000"/>
            </a:lvl4pPr>
            <a:lvl5pPr>
              <a:buNone/>
              <a:defRPr sz="2000"/>
            </a:lvl5pPr>
          </a:lstStyle>
          <a:p>
            <a:pPr lvl="0"/>
            <a:r>
              <a:rPr lang="en-US"/>
              <a:t>Click to edit Master text styles</a:t>
            </a:r>
          </a:p>
        </p:txBody>
      </p:sp>
    </p:spTree>
    <p:extLst>
      <p:ext uri="{BB962C8B-B14F-4D97-AF65-F5344CB8AC3E}">
        <p14:creationId xmlns:p14="http://schemas.microsoft.com/office/powerpoint/2010/main" val="600948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Content 3 column">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p:nvPr/>
        </p:nvGrpSpPr>
        <p:grpSpPr>
          <a:xfrm>
            <a:off x="137931" y="5260967"/>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9" name="Freeform: Shape 1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ChangeAspect="1"/>
          </p:cNvSpPr>
          <p:nvPr/>
        </p:nvSpPr>
        <p:spPr>
          <a:xfrm rot="2700000">
            <a:off x="10834944" y="17126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p:nvPr/>
        </p:nvSpPr>
        <p:spPr>
          <a:xfrm rot="8100000">
            <a:off x="10849344" y="51834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itle 1">
            <a:extLst>
              <a:ext uri="{FF2B5EF4-FFF2-40B4-BE49-F238E27FC236}">
                <a16:creationId xmlns:a16="http://schemas.microsoft.com/office/drawing/2014/main" id="{EBCCE83C-72C8-4181-8D03-7CFB23A6FF2D}"/>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US" sz="4800" dirty="0"/>
            </a:lvl1pPr>
          </a:lstStyle>
          <a:p>
            <a:pPr lvl="0">
              <a:lnSpc>
                <a:spcPct val="100000"/>
              </a:lnSpc>
            </a:pPr>
            <a:r>
              <a:rPr lang="en-US"/>
              <a:t>Click to edit Master title style</a:t>
            </a:r>
            <a:endParaRPr lang="en-US" dirty="0"/>
          </a:p>
        </p:txBody>
      </p:sp>
      <p:sp>
        <p:nvSpPr>
          <p:cNvPr id="16" name="Text Placeholder 2">
            <a:extLst>
              <a:ext uri="{FF2B5EF4-FFF2-40B4-BE49-F238E27FC236}">
                <a16:creationId xmlns:a16="http://schemas.microsoft.com/office/drawing/2014/main" id="{C6FCDFCC-38D1-43A4-918F-491DBA6B2CF6}"/>
              </a:ext>
            </a:extLst>
          </p:cNvPr>
          <p:cNvSpPr>
            <a:spLocks noGrp="1"/>
          </p:cNvSpPr>
          <p:nvPr>
            <p:ph type="body" idx="1"/>
          </p:nvPr>
        </p:nvSpPr>
        <p:spPr>
          <a:xfrm>
            <a:off x="550864" y="1731375"/>
            <a:ext cx="3563936" cy="535354"/>
          </a:xfrm>
        </p:spPr>
        <p:txBody>
          <a:bodyPr anchor="b">
            <a:noAutofit/>
          </a:bodyPr>
          <a:lstStyle>
            <a:lvl1pPr marL="0" indent="0">
              <a:buNone/>
              <a:defRPr sz="20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a:extLst>
              <a:ext uri="{FF2B5EF4-FFF2-40B4-BE49-F238E27FC236}">
                <a16:creationId xmlns:a16="http://schemas.microsoft.com/office/drawing/2014/main" id="{8A9CB740-8581-4D62-8481-7ECBBEDA7219}"/>
              </a:ext>
            </a:extLst>
          </p:cNvPr>
          <p:cNvSpPr>
            <a:spLocks noGrp="1"/>
          </p:cNvSpPr>
          <p:nvPr>
            <p:ph sz="half" idx="2"/>
          </p:nvPr>
        </p:nvSpPr>
        <p:spPr>
          <a:xfrm>
            <a:off x="559476" y="2432304"/>
            <a:ext cx="3563936" cy="3515555"/>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4">
            <a:extLst>
              <a:ext uri="{FF2B5EF4-FFF2-40B4-BE49-F238E27FC236}">
                <a16:creationId xmlns:a16="http://schemas.microsoft.com/office/drawing/2014/main" id="{AB16E493-D962-46EC-BBB8-D7E68A640438}"/>
              </a:ext>
            </a:extLst>
          </p:cNvPr>
          <p:cNvSpPr>
            <a:spLocks noGrp="1"/>
          </p:cNvSpPr>
          <p:nvPr>
            <p:ph type="body" sz="quarter" idx="13"/>
          </p:nvPr>
        </p:nvSpPr>
        <p:spPr>
          <a:xfrm>
            <a:off x="4341573"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US"/>
              <a:t>Click to edit Master text styles</a:t>
            </a:r>
          </a:p>
        </p:txBody>
      </p:sp>
      <p:sp>
        <p:nvSpPr>
          <p:cNvPr id="23" name="Content Placeholder 5">
            <a:extLst>
              <a:ext uri="{FF2B5EF4-FFF2-40B4-BE49-F238E27FC236}">
                <a16:creationId xmlns:a16="http://schemas.microsoft.com/office/drawing/2014/main" id="{88CC7C67-1BA6-42A6-B9D3-8EDF70A3DB38}"/>
              </a:ext>
            </a:extLst>
          </p:cNvPr>
          <p:cNvSpPr>
            <a:spLocks noGrp="1"/>
          </p:cNvSpPr>
          <p:nvPr>
            <p:ph sz="quarter" idx="14"/>
          </p:nvPr>
        </p:nvSpPr>
        <p:spPr>
          <a:xfrm>
            <a:off x="4341573"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4">
            <a:extLst>
              <a:ext uri="{FF2B5EF4-FFF2-40B4-BE49-F238E27FC236}">
                <a16:creationId xmlns:a16="http://schemas.microsoft.com/office/drawing/2014/main" id="{C17092A6-D0E6-4EF2-B3B8-AE35438D4D77}"/>
              </a:ext>
            </a:extLst>
          </p:cNvPr>
          <p:cNvSpPr>
            <a:spLocks noGrp="1"/>
          </p:cNvSpPr>
          <p:nvPr>
            <p:ph type="body" sz="quarter" idx="3" hasCustomPrompt="1"/>
          </p:nvPr>
        </p:nvSpPr>
        <p:spPr>
          <a:xfrm>
            <a:off x="8139659"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US" dirty="0"/>
              <a:t>Click to EDIT</a:t>
            </a:r>
          </a:p>
        </p:txBody>
      </p:sp>
      <p:sp>
        <p:nvSpPr>
          <p:cNvPr id="21" name="Content Placeholder 5">
            <a:extLst>
              <a:ext uri="{FF2B5EF4-FFF2-40B4-BE49-F238E27FC236}">
                <a16:creationId xmlns:a16="http://schemas.microsoft.com/office/drawing/2014/main" id="{4534254A-2561-400F-87CB-18A8D3538124}"/>
              </a:ext>
            </a:extLst>
          </p:cNvPr>
          <p:cNvSpPr>
            <a:spLocks noGrp="1"/>
          </p:cNvSpPr>
          <p:nvPr>
            <p:ph sz="quarter" idx="4"/>
          </p:nvPr>
        </p:nvSpPr>
        <p:spPr>
          <a:xfrm>
            <a:off x="8139659"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noAutofit/>
          </a:bodyPr>
          <a:lstStyle/>
          <a:p>
            <a:fld id="{45EED9CF-D574-4BD9-BEE1-332583FA115F}" type="datetime1">
              <a:rPr lang="en-US" smtClean="0"/>
              <a:t>7/16/2024</a:t>
            </a:fld>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22852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949202B-67AE-417A-A336-DF5257FFDCF0}"/>
              </a:ext>
            </a:extLst>
          </p:cNvPr>
          <p:cNvSpPr>
            <a:spLocks noGrp="1"/>
          </p:cNvSpPr>
          <p:nvPr>
            <p:ph type="title"/>
          </p:nvPr>
        </p:nvSpPr>
        <p:spPr>
          <a:xfrm>
            <a:off x="550863" y="4508500"/>
            <a:ext cx="4500562" cy="1562959"/>
          </a:xfrm>
        </p:spPr>
        <p:txBody>
          <a:bodyPr wrap="square" anchor="t" anchorCtr="0">
            <a:noAutofit/>
          </a:bodyPr>
          <a:lstStyle/>
          <a:p>
            <a:r>
              <a:rPr lang="en-US"/>
              <a:t>Click to edit Master title style</a:t>
            </a:r>
          </a:p>
        </p:txBody>
      </p:sp>
      <p:sp>
        <p:nvSpPr>
          <p:cNvPr id="10" name="Picture Placeholder 9">
            <a:extLst>
              <a:ext uri="{FF2B5EF4-FFF2-40B4-BE49-F238E27FC236}">
                <a16:creationId xmlns:a16="http://schemas.microsoft.com/office/drawing/2014/main" id="{1786D546-2834-435F-950F-DCEFE654B3B1}"/>
              </a:ext>
            </a:extLst>
          </p:cNvPr>
          <p:cNvSpPr>
            <a:spLocks noGrp="1"/>
          </p:cNvSpPr>
          <p:nvPr>
            <p:ph type="pic" sz="quarter" idx="13"/>
          </p:nvPr>
        </p:nvSpPr>
        <p:spPr>
          <a:xfrm>
            <a:off x="0" y="0"/>
            <a:ext cx="12192000" cy="3776472"/>
          </a:xfrm>
          <a:solidFill>
            <a:schemeClr val="accent5"/>
          </a:solidFill>
        </p:spPr>
        <p:txBody>
          <a:bodyPr>
            <a:noAutofit/>
          </a:bodyPr>
          <a:lstStyle/>
          <a:p>
            <a:r>
              <a:rPr lang="en-US"/>
              <a:t>Click icon to add picture</a:t>
            </a:r>
          </a:p>
        </p:txBody>
      </p:sp>
      <p:sp>
        <p:nvSpPr>
          <p:cNvPr id="7" name="Content Placeholder 6">
            <a:extLst>
              <a:ext uri="{FF2B5EF4-FFF2-40B4-BE49-F238E27FC236}">
                <a16:creationId xmlns:a16="http://schemas.microsoft.com/office/drawing/2014/main" id="{3BD763BD-EAC5-4DB8-81AF-9743BB6A9576}"/>
              </a:ext>
            </a:extLst>
          </p:cNvPr>
          <p:cNvSpPr>
            <a:spLocks noGrp="1"/>
          </p:cNvSpPr>
          <p:nvPr>
            <p:ph sz="quarter" idx="15"/>
          </p:nvPr>
        </p:nvSpPr>
        <p:spPr>
          <a:xfrm>
            <a:off x="5262411" y="4508500"/>
            <a:ext cx="6221412" cy="1563688"/>
          </a:xfrm>
        </p:spPr>
        <p:txBody>
          <a:bodyPr>
            <a:noAutofit/>
          </a:bodyPr>
          <a:lstStyle>
            <a:lvl1pPr marL="0" indent="0">
              <a:buNone/>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fld id="{5CDF8AE8-6E63-4CFF-8B36-5F721CDBE407}" type="datetime1">
              <a:rPr lang="en-US" smtClean="0"/>
              <a:t>7/16/2024</a:t>
            </a:fld>
            <a:endParaRPr lang="en-US"/>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8" name="Oval 7">
            <a:extLst>
              <a:ext uri="{FF2B5EF4-FFF2-40B4-BE49-F238E27FC236}">
                <a16:creationId xmlns:a16="http://schemas.microsoft.com/office/drawing/2014/main" id="{446AF837-10C6-44A5-B8D6-960A57487B43}"/>
              </a:ext>
              <a:ext uri="{C183D7F6-B498-43B3-948B-1728B52AA6E4}">
                <adec:decorative xmlns:adec="http://schemas.microsoft.com/office/drawing/2017/decorative" val="1"/>
              </a:ext>
            </a:extLst>
          </p:cNvPr>
          <p:cNvSpPr>
            <a:spLocks noChangeAspect="1"/>
          </p:cNvSpPr>
          <p:nvPr userDrawn="1"/>
        </p:nvSpPr>
        <p:spPr>
          <a:xfrm>
            <a:off x="1225773" y="385222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425477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Closin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97246E34-E6EE-4BF3-A0D3-A20868B5A594}"/>
              </a:ext>
            </a:extLst>
          </p:cNvPr>
          <p:cNvSpPr>
            <a:spLocks noGrp="1"/>
          </p:cNvSpPr>
          <p:nvPr>
            <p:ph type="ctrTitle"/>
          </p:nvPr>
        </p:nvSpPr>
        <p:spPr>
          <a:xfrm>
            <a:off x="550863" y="549275"/>
            <a:ext cx="5437187" cy="2986234"/>
          </a:xfrm>
        </p:spPr>
        <p:txBody>
          <a:bodyPr anchor="b" anchorCtr="0">
            <a:noAutofit/>
          </a:bodyPr>
          <a:lstStyle/>
          <a:p>
            <a:r>
              <a:rPr lang="en-US"/>
              <a:t>Click to edit Master title style</a:t>
            </a:r>
            <a:endParaRPr lang="en-US" dirty="0"/>
          </a:p>
        </p:txBody>
      </p:sp>
      <p:sp>
        <p:nvSpPr>
          <p:cNvPr id="31" name="Subtitle 2">
            <a:extLst>
              <a:ext uri="{FF2B5EF4-FFF2-40B4-BE49-F238E27FC236}">
                <a16:creationId xmlns:a16="http://schemas.microsoft.com/office/drawing/2014/main" id="{45BE5FFB-47D1-4474-B6CA-C3C936DF285E}"/>
              </a:ext>
            </a:extLst>
          </p:cNvPr>
          <p:cNvSpPr>
            <a:spLocks noGrp="1"/>
          </p:cNvSpPr>
          <p:nvPr>
            <p:ph type="subTitle" idx="1"/>
          </p:nvPr>
        </p:nvSpPr>
        <p:spPr>
          <a:xfrm>
            <a:off x="550863" y="3827610"/>
            <a:ext cx="5437187" cy="2265216"/>
          </a:xfrm>
        </p:spPr>
        <p:txBody>
          <a:bodyPr>
            <a:noAutofit/>
          </a:bodyPr>
          <a:lstStyle>
            <a:lvl1pPr>
              <a:buNone/>
              <a:defRPr sz="2400"/>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
        <p:nvSpPr>
          <p:cNvPr id="40" name="Picture Placeholder 39">
            <a:extLst>
              <a:ext uri="{FF2B5EF4-FFF2-40B4-BE49-F238E27FC236}">
                <a16:creationId xmlns:a16="http://schemas.microsoft.com/office/drawing/2014/main" id="{008D9209-1A62-4AC3-BF92-94348A9BC06B}"/>
              </a:ext>
            </a:extLst>
          </p:cNvPr>
          <p:cNvSpPr>
            <a:spLocks noGrp="1"/>
          </p:cNvSpPr>
          <p:nvPr>
            <p:ph type="pic" sz="quarter" idx="15"/>
          </p:nvPr>
        </p:nvSpPr>
        <p:spPr>
          <a:xfrm>
            <a:off x="6556248" y="548640"/>
            <a:ext cx="5084064" cy="2880360"/>
          </a:xfrm>
          <a:solidFill>
            <a:schemeClr val="accent5"/>
          </a:solidFill>
        </p:spPr>
        <p:txBody>
          <a:bodyPr>
            <a:noAutofit/>
          </a:bodyPr>
          <a:lstStyle/>
          <a:p>
            <a:r>
              <a:rPr lang="en-US"/>
              <a:t>Click icon to add picture</a:t>
            </a:r>
            <a:endParaRPr lang="en-US" dirty="0"/>
          </a:p>
        </p:txBody>
      </p:sp>
      <p:sp>
        <p:nvSpPr>
          <p:cNvPr id="42" name="Picture Placeholder 41">
            <a:extLst>
              <a:ext uri="{FF2B5EF4-FFF2-40B4-BE49-F238E27FC236}">
                <a16:creationId xmlns:a16="http://schemas.microsoft.com/office/drawing/2014/main" id="{FADBFB6B-1787-4549-91B6-D748C66B13C6}"/>
              </a:ext>
            </a:extLst>
          </p:cNvPr>
          <p:cNvSpPr>
            <a:spLocks noGrp="1"/>
          </p:cNvSpPr>
          <p:nvPr>
            <p:ph type="pic" sz="quarter" idx="16"/>
          </p:nvPr>
        </p:nvSpPr>
        <p:spPr>
          <a:xfrm>
            <a:off x="6556248" y="3429000"/>
            <a:ext cx="5084064" cy="2880360"/>
          </a:xfrm>
          <a:solidFill>
            <a:schemeClr val="accent5"/>
          </a:solidFill>
        </p:spPr>
        <p:txBody>
          <a:bodyPr>
            <a:noAutofit/>
          </a:bodyPr>
          <a:lstStyle/>
          <a:p>
            <a:r>
              <a:rPr lang="en-US"/>
              <a:t>Click icon to add picture</a:t>
            </a:r>
          </a:p>
        </p:txBody>
      </p:sp>
      <p:grpSp>
        <p:nvGrpSpPr>
          <p:cNvPr id="43" name="Group 42">
            <a:extLst>
              <a:ext uri="{FF2B5EF4-FFF2-40B4-BE49-F238E27FC236}">
                <a16:creationId xmlns:a16="http://schemas.microsoft.com/office/drawing/2014/main" id="{06966E3E-9B30-4375-AC9A-23256CC87D25}"/>
              </a:ext>
              <a:ext uri="{C183D7F6-B498-43B3-948B-1728B52AA6E4}">
                <adec:decorative xmlns:adec="http://schemas.microsoft.com/office/drawing/2017/decorative" val="1"/>
              </a:ext>
            </a:extLst>
          </p:cNvPr>
          <p:cNvGrpSpPr/>
          <p:nvPr userDrawn="1"/>
        </p:nvGrpSpPr>
        <p:grpSpPr>
          <a:xfrm>
            <a:off x="11161347" y="125399"/>
            <a:ext cx="1404698" cy="1155641"/>
            <a:chOff x="11161347" y="125399"/>
            <a:chExt cx="1404698" cy="1155641"/>
          </a:xfrm>
        </p:grpSpPr>
        <p:sp>
          <p:nvSpPr>
            <p:cNvPr id="44" name="Freeform: Shape 43">
              <a:extLst>
                <a:ext uri="{FF2B5EF4-FFF2-40B4-BE49-F238E27FC236}">
                  <a16:creationId xmlns:a16="http://schemas.microsoft.com/office/drawing/2014/main" id="{4EBBC5A2-A37E-47DF-9230-9A75067F1883}"/>
                </a:ext>
              </a:extLst>
            </p:cNvPr>
            <p:cNvSpPr>
              <a:spLocks noChangeAspect="1"/>
            </p:cNvSpPr>
            <p:nvPr/>
          </p:nvSpPr>
          <p:spPr>
            <a:xfrm rot="18900000">
              <a:off x="11161347" y="125399"/>
              <a:ext cx="1341675" cy="926985"/>
            </a:xfrm>
            <a:custGeom>
              <a:avLst/>
              <a:gdLst>
                <a:gd name="connsiteX0" fmla="*/ 1049126 w 1341675"/>
                <a:gd name="connsiteY0" fmla="*/ 8962 h 926985"/>
                <a:gd name="connsiteX1" fmla="*/ 1341675 w 1341675"/>
                <a:gd name="connsiteY1" fmla="*/ 301511 h 926985"/>
                <a:gd name="connsiteX2" fmla="*/ 1130649 w 1341675"/>
                <a:gd name="connsiteY2" fmla="*/ 512537 h 926985"/>
                <a:gd name="connsiteX3" fmla="*/ 1107397 w 1341675"/>
                <a:gd name="connsiteY3" fmla="*/ 499917 h 926985"/>
                <a:gd name="connsiteX4" fmla="*/ 926985 w 1341675"/>
                <a:gd name="connsiteY4" fmla="*/ 463493 h 926985"/>
                <a:gd name="connsiteX5" fmla="*/ 463493 w 1341675"/>
                <a:gd name="connsiteY5" fmla="*/ 926985 h 926985"/>
                <a:gd name="connsiteX6" fmla="*/ 0 w 1341675"/>
                <a:gd name="connsiteY6" fmla="*/ 926985 h 926985"/>
                <a:gd name="connsiteX7" fmla="*/ 926985 w 1341675"/>
                <a:gd name="connsiteY7" fmla="*/ 0 h 926985"/>
                <a:gd name="connsiteX8" fmla="*/ 1021763 w 1341675"/>
                <a:gd name="connsiteY8" fmla="*/ 4786 h 92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1675" h="926985">
                  <a:moveTo>
                    <a:pt x="1049126" y="8962"/>
                  </a:moveTo>
                  <a:lnTo>
                    <a:pt x="1341675" y="301511"/>
                  </a:lnTo>
                  <a:lnTo>
                    <a:pt x="1130649" y="512537"/>
                  </a:lnTo>
                  <a:lnTo>
                    <a:pt x="1107397" y="499917"/>
                  </a:lnTo>
                  <a:cubicBezTo>
                    <a:pt x="1051945" y="476462"/>
                    <a:pt x="990979" y="463493"/>
                    <a:pt x="926985" y="463493"/>
                  </a:cubicBezTo>
                  <a:cubicBezTo>
                    <a:pt x="671005" y="463493"/>
                    <a:pt x="463493" y="671005"/>
                    <a:pt x="463493" y="926985"/>
                  </a:cubicBezTo>
                  <a:lnTo>
                    <a:pt x="0" y="926985"/>
                  </a:lnTo>
                  <a:cubicBezTo>
                    <a:pt x="0" y="415026"/>
                    <a:pt x="415025" y="0"/>
                    <a:pt x="926985" y="0"/>
                  </a:cubicBezTo>
                  <a:cubicBezTo>
                    <a:pt x="958982" y="0"/>
                    <a:pt x="990601" y="1621"/>
                    <a:pt x="1021763" y="4786"/>
                  </a:cubicBezTo>
                  <a:close/>
                </a:path>
              </a:pathLst>
            </a:custGeom>
            <a:solidFill>
              <a:schemeClr val="bg2"/>
            </a:solidFill>
            <a:ln>
              <a:noFill/>
            </a:ln>
            <a:effectLst>
              <a:innerShdw blurRad="254000" dist="50800" dir="54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5" name="Oval 44">
              <a:extLst>
                <a:ext uri="{FF2B5EF4-FFF2-40B4-BE49-F238E27FC236}">
                  <a16:creationId xmlns:a16="http://schemas.microsoft.com/office/drawing/2014/main" id="{11781B9A-C230-4FFC-90A8-E0571B1DEDA7}"/>
                </a:ext>
              </a:extLst>
            </p:cNvPr>
            <p:cNvSpPr/>
            <p:nvPr/>
          </p:nvSpPr>
          <p:spPr>
            <a:xfrm rot="2700000">
              <a:off x="11798454" y="994196"/>
              <a:ext cx="107098" cy="466589"/>
            </a:xfrm>
            <a:prstGeom prst="ellipse">
              <a:avLst/>
            </a:prstGeom>
            <a:solidFill>
              <a:schemeClr val="bg2"/>
            </a:solidFill>
            <a:ln>
              <a:noFill/>
            </a:ln>
            <a:effectLst>
              <a:innerShdw blurRad="63500" dist="254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Freeform: Shape 45">
              <a:extLst>
                <a:ext uri="{FF2B5EF4-FFF2-40B4-BE49-F238E27FC236}">
                  <a16:creationId xmlns:a16="http://schemas.microsoft.com/office/drawing/2014/main" id="{3295925C-3570-40F1-B3CE-07D947ED4643}"/>
                </a:ext>
              </a:extLst>
            </p:cNvPr>
            <p:cNvSpPr>
              <a:spLocks noChangeAspect="1"/>
            </p:cNvSpPr>
            <p:nvPr/>
          </p:nvSpPr>
          <p:spPr>
            <a:xfrm rot="18900000">
              <a:off x="11228590" y="129580"/>
              <a:ext cx="1337455" cy="1042921"/>
            </a:xfrm>
            <a:custGeom>
              <a:avLst/>
              <a:gdLst>
                <a:gd name="connsiteX0" fmla="*/ 1084058 w 1337455"/>
                <a:gd name="connsiteY0" fmla="*/ 16081 h 1042921"/>
                <a:gd name="connsiteX1" fmla="*/ 1337455 w 1337455"/>
                <a:gd name="connsiteY1" fmla="*/ 269477 h 1042921"/>
                <a:gd name="connsiteX2" fmla="*/ 1060775 w 1337455"/>
                <a:gd name="connsiteY2" fmla="*/ 546158 h 1042921"/>
                <a:gd name="connsiteX3" fmla="*/ 1020394 w 1337455"/>
                <a:gd name="connsiteY3" fmla="*/ 532055 h 1042921"/>
                <a:gd name="connsiteX4" fmla="*/ 926985 w 1337455"/>
                <a:gd name="connsiteY4" fmla="*/ 521461 h 1042921"/>
                <a:gd name="connsiteX5" fmla="*/ 463492 w 1337455"/>
                <a:gd name="connsiteY5" fmla="*/ 1042921 h 1042921"/>
                <a:gd name="connsiteX6" fmla="*/ 0 w 1337455"/>
                <a:gd name="connsiteY6" fmla="*/ 1042921 h 1042921"/>
                <a:gd name="connsiteX7" fmla="*/ 926984 w 1337455"/>
                <a:gd name="connsiteY7" fmla="*/ 0 h 1042921"/>
                <a:gd name="connsiteX8" fmla="*/ 1021763 w 1337455"/>
                <a:gd name="connsiteY8" fmla="*/ 5384 h 10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455" h="1042921">
                  <a:moveTo>
                    <a:pt x="1084058" y="16081"/>
                  </a:moveTo>
                  <a:lnTo>
                    <a:pt x="1337455" y="269477"/>
                  </a:lnTo>
                  <a:lnTo>
                    <a:pt x="1060775" y="546158"/>
                  </a:lnTo>
                  <a:lnTo>
                    <a:pt x="1020394" y="532055"/>
                  </a:lnTo>
                  <a:cubicBezTo>
                    <a:pt x="990222" y="525109"/>
                    <a:pt x="958982" y="521461"/>
                    <a:pt x="926985" y="521461"/>
                  </a:cubicBezTo>
                  <a:cubicBezTo>
                    <a:pt x="671005" y="521461"/>
                    <a:pt x="463493" y="754927"/>
                    <a:pt x="463492" y="1042921"/>
                  </a:cubicBezTo>
                  <a:lnTo>
                    <a:pt x="0" y="1042921"/>
                  </a:lnTo>
                  <a:cubicBezTo>
                    <a:pt x="0" y="466932"/>
                    <a:pt x="415025" y="0"/>
                    <a:pt x="926984" y="0"/>
                  </a:cubicBezTo>
                  <a:cubicBezTo>
                    <a:pt x="958982" y="0"/>
                    <a:pt x="990600" y="1824"/>
                    <a:pt x="1021763" y="5384"/>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grpSp>
        <p:nvGrpSpPr>
          <p:cNvPr id="15" name="Group 14">
            <a:extLst>
              <a:ext uri="{FF2B5EF4-FFF2-40B4-BE49-F238E27FC236}">
                <a16:creationId xmlns:a16="http://schemas.microsoft.com/office/drawing/2014/main" id="{394664AE-6DC5-428F-9AC4-5A8F67571F72}"/>
              </a:ext>
              <a:ext uri="{C183D7F6-B498-43B3-948B-1728B52AA6E4}">
                <adec:decorative xmlns:adec="http://schemas.microsoft.com/office/drawing/2017/decorative" val="1"/>
              </a:ext>
            </a:extLst>
          </p:cNvPr>
          <p:cNvGrpSpPr/>
          <p:nvPr userDrawn="1"/>
        </p:nvGrpSpPr>
        <p:grpSpPr>
          <a:xfrm>
            <a:off x="594036" y="5610392"/>
            <a:ext cx="667802" cy="631474"/>
            <a:chOff x="10478914" y="1506691"/>
            <a:chExt cx="667802" cy="631474"/>
          </a:xfrm>
        </p:grpSpPr>
        <p:sp>
          <p:nvSpPr>
            <p:cNvPr id="16" name="Freeform: Shape 15">
              <a:extLst>
                <a:ext uri="{FF2B5EF4-FFF2-40B4-BE49-F238E27FC236}">
                  <a16:creationId xmlns:a16="http://schemas.microsoft.com/office/drawing/2014/main" id="{8288F304-7DF7-42FB-BD6F-D575128A1DDE}"/>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104835D9-7DE9-4DDD-A6C2-1C526822700A}"/>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noAutofit/>
          </a:bodyPr>
          <a:lstStyle/>
          <a:p>
            <a:fld id="{ED94DD25-65FE-473B-AD79-FB7BFFEF67DB}" type="datetime1">
              <a:rPr lang="en-US" smtClean="0"/>
              <a:t>7/16/2024</a:t>
            </a:fld>
            <a:endParaRPr lang="en-US"/>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7" name="Oval 16">
            <a:extLst>
              <a:ext uri="{FF2B5EF4-FFF2-40B4-BE49-F238E27FC236}">
                <a16:creationId xmlns:a16="http://schemas.microsoft.com/office/drawing/2014/main" id="{83C43C1C-00B3-40E0-B073-B8C56206D07D}"/>
              </a:ext>
              <a:ext uri="{C183D7F6-B498-43B3-948B-1728B52AA6E4}">
                <adec:decorative xmlns:adec="http://schemas.microsoft.com/office/drawing/2017/decorative" val="1"/>
              </a:ext>
            </a:extLst>
          </p:cNvPr>
          <p:cNvSpPr>
            <a:spLocks noChangeAspect="1"/>
          </p:cNvSpPr>
          <p:nvPr userDrawn="1"/>
        </p:nvSpPr>
        <p:spPr>
          <a:xfrm>
            <a:off x="5303845" y="5427212"/>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727319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Autofit/>
          </a:bodyPr>
          <a:lstStyle>
            <a:lvl1pPr algn="l">
              <a:lnSpc>
                <a:spcPct val="100000"/>
              </a:lnSpc>
              <a:defRPr sz="6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noAutofit/>
          </a:bodyPr>
          <a:lstStyle/>
          <a:p>
            <a:fld id="{E640CEC1-790A-4240-933B-9C8BF2D0412D}" type="datetime1">
              <a:rPr lang="en-US" smtClean="0"/>
              <a:t>7/16/2024</a:t>
            </a:fld>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3412362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noAutofit/>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noAutofit/>
          </a:bodyPr>
          <a:lstStyle/>
          <a:p>
            <a:fld id="{58BEBDB3-44FA-4151-92F6-A36A8FBCCD70}" type="datetime1">
              <a:rPr lang="en-US" smtClean="0"/>
              <a:t>7/16/2024</a:t>
            </a:fld>
            <a:endParaRPr lang="en-US"/>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617165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fld id="{125B8A40-8F38-4CD7-BE36-5DA8337BCA5B}" type="datetime1">
              <a:rPr lang="en-US" smtClean="0"/>
              <a:t>7/16/2024</a:t>
            </a:fld>
            <a:endParaRPr lang="en-US"/>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858332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noAutofit/>
          </a:bodyPr>
          <a:lstStyle/>
          <a:p>
            <a:fld id="{7E98312C-664E-4CEF-86E9-BCA8CA626AB1}" type="datetime1">
              <a:rPr lang="en-US" smtClean="0"/>
              <a:t>7/16/2024</a:t>
            </a:fld>
            <a:endParaRPr lang="en-US"/>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9835628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6786008-B436-4849-BB26-C3C4A46FA460}" type="slidenum">
              <a:rPr lang="en-US" smtClean="0">
                <a:solidFill>
                  <a:srgbClr val="595959">
                    <a:tint val="75000"/>
                  </a:srgbClr>
                </a:solidFill>
              </a:rPr>
              <a:pPr/>
              <a:t>‹#›</a:t>
            </a:fld>
            <a:endParaRPr lang="en-US">
              <a:solidFill>
                <a:srgbClr val="595959">
                  <a:tint val="75000"/>
                </a:srgbClr>
              </a:solidFill>
            </a:endParaRPr>
          </a:p>
        </p:txBody>
      </p:sp>
      <p:sp>
        <p:nvSpPr>
          <p:cNvPr id="18" name="Title Placeholder 1"/>
          <p:cNvSpPr>
            <a:spLocks noGrp="1"/>
          </p:cNvSpPr>
          <p:nvPr>
            <p:ph type="title"/>
          </p:nvPr>
        </p:nvSpPr>
        <p:spPr>
          <a:xfrm>
            <a:off x="676358" y="503238"/>
            <a:ext cx="8697096" cy="639762"/>
          </a:xfrm>
          <a:prstGeom prst="rect">
            <a:avLst/>
          </a:prstGeom>
        </p:spPr>
        <p:txBody>
          <a:bodyPr vert="horz" lIns="91440" tIns="45720" rIns="91440" bIns="45720" rtlCol="0" anchor="ctr">
            <a:noAutofit/>
          </a:bodyPr>
          <a:lstStyle>
            <a:lvl1pPr>
              <a:defRPr sz="2500" b="0">
                <a:solidFill>
                  <a:srgbClr val="19447D"/>
                </a:solidFill>
              </a:defRPr>
            </a:lvl1pPr>
          </a:lstStyle>
          <a:p>
            <a:r>
              <a:rPr lang="en-US"/>
              <a:t>Click to edit Master title style</a:t>
            </a:r>
            <a:endParaRPr lang="en-US" dirty="0"/>
          </a:p>
        </p:txBody>
      </p:sp>
      <p:sp>
        <p:nvSpPr>
          <p:cNvPr id="19" name="Text Placeholder 2"/>
          <p:cNvSpPr>
            <a:spLocks noGrp="1"/>
          </p:cNvSpPr>
          <p:nvPr>
            <p:ph idx="1"/>
          </p:nvPr>
        </p:nvSpPr>
        <p:spPr>
          <a:xfrm>
            <a:off x="673502" y="1417638"/>
            <a:ext cx="10972801"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5732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923D16-1EC5-4C17-ABA8-B13A1256B36F}"/>
              </a:ext>
            </a:extLst>
          </p:cNvPr>
          <p:cNvSpPr>
            <a:spLocks noGrp="1"/>
          </p:cNvSpPr>
          <p:nvPr>
            <p:ph type="title" hasCustomPrompt="1"/>
          </p:nvPr>
        </p:nvSpPr>
        <p:spPr>
          <a:xfrm>
            <a:off x="550864" y="549275"/>
            <a:ext cx="3565524" cy="1997855"/>
          </a:xfrm>
        </p:spPr>
        <p:txBody>
          <a:bodyPr wrap="square" anchor="b" anchorCtr="0">
            <a:noAutofit/>
          </a:bodyPr>
          <a:lstStyle>
            <a:lvl1pPr>
              <a:defRPr/>
            </a:lvl1pPr>
          </a:lstStyle>
          <a:p>
            <a:r>
              <a:rPr lang="en-US" dirty="0"/>
              <a:t>Click to add title</a:t>
            </a:r>
          </a:p>
        </p:txBody>
      </p:sp>
      <p:sp>
        <p:nvSpPr>
          <p:cNvPr id="7" name="Content Placeholder 2">
            <a:extLst>
              <a:ext uri="{FF2B5EF4-FFF2-40B4-BE49-F238E27FC236}">
                <a16:creationId xmlns:a16="http://schemas.microsoft.com/office/drawing/2014/main" id="{50294D8B-CF64-4C26-8C78-57A375E7D33B}"/>
              </a:ext>
            </a:extLst>
          </p:cNvPr>
          <p:cNvSpPr>
            <a:spLocks noGrp="1"/>
          </p:cNvSpPr>
          <p:nvPr>
            <p:ph idx="1" hasCustomPrompt="1"/>
          </p:nvPr>
        </p:nvSpPr>
        <p:spPr>
          <a:xfrm>
            <a:off x="550863" y="2677306"/>
            <a:ext cx="3565525" cy="3415519"/>
          </a:xfrm>
        </p:spPr>
        <p:txBody>
          <a:bodyPr anchor="t" anchorCtr="0">
            <a:noAutofit/>
          </a:bodyPr>
          <a:lstStyle>
            <a:lvl1pPr>
              <a:buNone/>
              <a:defRPr/>
            </a:lvl1pPr>
          </a:lstStyle>
          <a:p>
            <a:pPr>
              <a:lnSpc>
                <a:spcPct val="120000"/>
              </a:lnSpc>
            </a:pPr>
            <a:r>
              <a:rPr lang="en-US" sz="1600" dirty="0"/>
              <a:t>Click to add text</a:t>
            </a:r>
          </a:p>
        </p:txBody>
      </p:sp>
      <p:sp>
        <p:nvSpPr>
          <p:cNvPr id="17" name="Picture Placeholder 16">
            <a:extLst>
              <a:ext uri="{FF2B5EF4-FFF2-40B4-BE49-F238E27FC236}">
                <a16:creationId xmlns:a16="http://schemas.microsoft.com/office/drawing/2014/main" id="{67BCF456-426F-435B-8DF0-A32A44F5A889}"/>
              </a:ext>
            </a:extLst>
          </p:cNvPr>
          <p:cNvSpPr>
            <a:spLocks noGrp="1"/>
          </p:cNvSpPr>
          <p:nvPr>
            <p:ph type="pic" sz="quarter" idx="13"/>
          </p:nvPr>
        </p:nvSpPr>
        <p:spPr>
          <a:xfrm>
            <a:off x="5208928" y="1596771"/>
            <a:ext cx="3448558" cy="3448558"/>
          </a:xfrm>
          <a:custGeom>
            <a:avLst/>
            <a:gdLst>
              <a:gd name="connsiteX0" fmla="*/ 1724279 w 3448558"/>
              <a:gd name="connsiteY0" fmla="*/ 0 h 3448558"/>
              <a:gd name="connsiteX1" fmla="*/ 3448558 w 3448558"/>
              <a:gd name="connsiteY1" fmla="*/ 1724279 h 3448558"/>
              <a:gd name="connsiteX2" fmla="*/ 1724279 w 3448558"/>
              <a:gd name="connsiteY2" fmla="*/ 3448558 h 3448558"/>
              <a:gd name="connsiteX3" fmla="*/ 0 w 3448558"/>
              <a:gd name="connsiteY3" fmla="*/ 1724279 h 3448558"/>
              <a:gd name="connsiteX4" fmla="*/ 1724279 w 3448558"/>
              <a:gd name="connsiteY4" fmla="*/ 0 h 3448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558" h="3448558">
                <a:moveTo>
                  <a:pt x="1724279" y="0"/>
                </a:moveTo>
                <a:cubicBezTo>
                  <a:pt x="2676572" y="0"/>
                  <a:pt x="3448558" y="771986"/>
                  <a:pt x="3448558" y="1724279"/>
                </a:cubicBezTo>
                <a:cubicBezTo>
                  <a:pt x="3448558" y="2676572"/>
                  <a:pt x="2676572" y="3448558"/>
                  <a:pt x="1724279" y="3448558"/>
                </a:cubicBezTo>
                <a:cubicBezTo>
                  <a:pt x="771986" y="3448558"/>
                  <a:pt x="0" y="2676572"/>
                  <a:pt x="0" y="1724279"/>
                </a:cubicBezTo>
                <a:cubicBezTo>
                  <a:pt x="0" y="771986"/>
                  <a:pt x="771986" y="0"/>
                  <a:pt x="1724279" y="0"/>
                </a:cubicBezTo>
                <a:close/>
              </a:path>
            </a:pathLst>
          </a:custGeom>
          <a:solidFill>
            <a:schemeClr val="accent5"/>
          </a:solidFill>
        </p:spPr>
        <p:txBody>
          <a:bodyPr wrap="square">
            <a:noAutofit/>
          </a:bodyPr>
          <a:lstStyle/>
          <a:p>
            <a:r>
              <a:rPr lang="en-US"/>
              <a:t>Click icon to add picture</a:t>
            </a:r>
          </a:p>
        </p:txBody>
      </p:sp>
      <p:sp>
        <p:nvSpPr>
          <p:cNvPr id="22" name="Picture Placeholder 21">
            <a:extLst>
              <a:ext uri="{FF2B5EF4-FFF2-40B4-BE49-F238E27FC236}">
                <a16:creationId xmlns:a16="http://schemas.microsoft.com/office/drawing/2014/main" id="{4813A609-7079-46D5-9C1D-52004ABDAC9D}"/>
              </a:ext>
            </a:extLst>
          </p:cNvPr>
          <p:cNvSpPr>
            <a:spLocks noGrp="1"/>
          </p:cNvSpPr>
          <p:nvPr>
            <p:ph type="pic" sz="quarter" idx="14"/>
          </p:nvPr>
        </p:nvSpPr>
        <p:spPr>
          <a:xfrm>
            <a:off x="8918575" y="596392"/>
            <a:ext cx="2263776" cy="2263776"/>
          </a:xfrm>
          <a:custGeom>
            <a:avLst/>
            <a:gdLst>
              <a:gd name="connsiteX0" fmla="*/ 1131888 w 2263776"/>
              <a:gd name="connsiteY0" fmla="*/ 0 h 2263776"/>
              <a:gd name="connsiteX1" fmla="*/ 2263776 w 2263776"/>
              <a:gd name="connsiteY1" fmla="*/ 1131888 h 2263776"/>
              <a:gd name="connsiteX2" fmla="*/ 1131888 w 2263776"/>
              <a:gd name="connsiteY2" fmla="*/ 2263776 h 2263776"/>
              <a:gd name="connsiteX3" fmla="*/ 0 w 2263776"/>
              <a:gd name="connsiteY3" fmla="*/ 1131888 h 2263776"/>
              <a:gd name="connsiteX4" fmla="*/ 1131888 w 2263776"/>
              <a:gd name="connsiteY4" fmla="*/ 0 h 226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776" h="2263776">
                <a:moveTo>
                  <a:pt x="1131888" y="0"/>
                </a:moveTo>
                <a:cubicBezTo>
                  <a:pt x="1757012" y="0"/>
                  <a:pt x="2263776" y="506764"/>
                  <a:pt x="2263776" y="1131888"/>
                </a:cubicBezTo>
                <a:cubicBezTo>
                  <a:pt x="2263776" y="1757012"/>
                  <a:pt x="1757012" y="2263776"/>
                  <a:pt x="1131888" y="2263776"/>
                </a:cubicBezTo>
                <a:cubicBezTo>
                  <a:pt x="506764" y="2263776"/>
                  <a:pt x="0" y="1757012"/>
                  <a:pt x="0" y="1131888"/>
                </a:cubicBezTo>
                <a:cubicBezTo>
                  <a:pt x="0" y="506764"/>
                  <a:pt x="506764" y="0"/>
                  <a:pt x="1131888" y="0"/>
                </a:cubicBezTo>
                <a:close/>
              </a:path>
            </a:pathLst>
          </a:custGeom>
          <a:solidFill>
            <a:schemeClr val="accent5"/>
          </a:solidFill>
        </p:spPr>
        <p:txBody>
          <a:bodyPr wrap="square">
            <a:noAutofit/>
          </a:bodyPr>
          <a:lstStyle/>
          <a:p>
            <a:r>
              <a:rPr lang="en-US"/>
              <a:t>Click icon to add picture</a:t>
            </a:r>
          </a:p>
        </p:txBody>
      </p:sp>
      <p:sp>
        <p:nvSpPr>
          <p:cNvPr id="25" name="Picture Placeholder 24">
            <a:extLst>
              <a:ext uri="{FF2B5EF4-FFF2-40B4-BE49-F238E27FC236}">
                <a16:creationId xmlns:a16="http://schemas.microsoft.com/office/drawing/2014/main" id="{A14F21DF-D5E0-4C6C-BA2C-D69D65DBB18E}"/>
              </a:ext>
            </a:extLst>
          </p:cNvPr>
          <p:cNvSpPr>
            <a:spLocks noGrp="1"/>
          </p:cNvSpPr>
          <p:nvPr>
            <p:ph type="pic" sz="quarter" idx="15"/>
          </p:nvPr>
        </p:nvSpPr>
        <p:spPr>
          <a:xfrm>
            <a:off x="9091612" y="3324733"/>
            <a:ext cx="2936876" cy="2936876"/>
          </a:xfrm>
          <a:custGeom>
            <a:avLst/>
            <a:gdLst>
              <a:gd name="connsiteX0" fmla="*/ 1468438 w 2936876"/>
              <a:gd name="connsiteY0" fmla="*/ 0 h 2936876"/>
              <a:gd name="connsiteX1" fmla="*/ 2936876 w 2936876"/>
              <a:gd name="connsiteY1" fmla="*/ 1468438 h 2936876"/>
              <a:gd name="connsiteX2" fmla="*/ 1468438 w 2936876"/>
              <a:gd name="connsiteY2" fmla="*/ 2936876 h 2936876"/>
              <a:gd name="connsiteX3" fmla="*/ 0 w 2936876"/>
              <a:gd name="connsiteY3" fmla="*/ 1468438 h 2936876"/>
              <a:gd name="connsiteX4" fmla="*/ 1468438 w 2936876"/>
              <a:gd name="connsiteY4" fmla="*/ 0 h 293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6" h="2936876">
                <a:moveTo>
                  <a:pt x="1468438" y="0"/>
                </a:moveTo>
                <a:cubicBezTo>
                  <a:pt x="2279434" y="0"/>
                  <a:pt x="2936876" y="657442"/>
                  <a:pt x="2936876" y="1468438"/>
                </a:cubicBezTo>
                <a:cubicBezTo>
                  <a:pt x="2936876" y="2279434"/>
                  <a:pt x="2279434" y="2936876"/>
                  <a:pt x="1468438" y="2936876"/>
                </a:cubicBezTo>
                <a:cubicBezTo>
                  <a:pt x="657442" y="2936876"/>
                  <a:pt x="0" y="2279434"/>
                  <a:pt x="0" y="1468438"/>
                </a:cubicBezTo>
                <a:cubicBezTo>
                  <a:pt x="0" y="657442"/>
                  <a:pt x="657442" y="0"/>
                  <a:pt x="1468438" y="0"/>
                </a:cubicBezTo>
                <a:close/>
              </a:path>
            </a:pathLst>
          </a:custGeom>
          <a:solidFill>
            <a:schemeClr val="accent5"/>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fld id="{BC26F925-C22E-480D-9FE3-F5C2CB0F631F}" type="datetime1">
              <a:rPr lang="en-US" smtClean="0"/>
              <a:t>7/16/2024</a:t>
            </a:fld>
            <a:endParaRPr lang="en-US"/>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6" name="Oval 5">
            <a:extLst>
              <a:ext uri="{FF2B5EF4-FFF2-40B4-BE49-F238E27FC236}">
                <a16:creationId xmlns:a16="http://schemas.microsoft.com/office/drawing/2014/main" id="{92FF63B4-C261-4597-9EE0-811D250B9D21}"/>
              </a:ext>
              <a:ext uri="{C183D7F6-B498-43B3-948B-1728B52AA6E4}">
                <adec:decorative xmlns:adec="http://schemas.microsoft.com/office/drawing/2017/decorative" val="1"/>
              </a:ext>
            </a:extLst>
          </p:cNvPr>
          <p:cNvSpPr>
            <a:spLocks noChangeAspect="1"/>
          </p:cNvSpPr>
          <p:nvPr userDrawn="1"/>
        </p:nvSpPr>
        <p:spPr>
          <a:xfrm>
            <a:off x="6548755" y="85016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id="{F92CF088-7F97-4A11-8A81-0EF641F6986F}"/>
              </a:ext>
              <a:ext uri="{C183D7F6-B498-43B3-948B-1728B52AA6E4}">
                <adec:decorative xmlns:adec="http://schemas.microsoft.com/office/drawing/2017/decorative" val="1"/>
              </a:ext>
            </a:extLst>
          </p:cNvPr>
          <p:cNvGrpSpPr/>
          <p:nvPr userDrawn="1"/>
        </p:nvGrpSpPr>
        <p:grpSpPr>
          <a:xfrm>
            <a:off x="5602297" y="5691007"/>
            <a:ext cx="667802" cy="631474"/>
            <a:chOff x="3409557" y="4940429"/>
            <a:chExt cx="667802" cy="631474"/>
          </a:xfrm>
        </p:grpSpPr>
        <p:sp>
          <p:nvSpPr>
            <p:cNvPr id="11" name="Freeform: Shape 10">
              <a:extLst>
                <a:ext uri="{FF2B5EF4-FFF2-40B4-BE49-F238E27FC236}">
                  <a16:creationId xmlns:a16="http://schemas.microsoft.com/office/drawing/2014/main" id="{165B23B7-CE74-4974-ABD8-BFA31D583416}"/>
                </a:ext>
              </a:extLst>
            </p:cNvPr>
            <p:cNvSpPr>
              <a:spLocks noChangeAspect="1"/>
            </p:cNvSpPr>
            <p:nvPr/>
          </p:nvSpPr>
          <p:spPr>
            <a:xfrm rot="8100000">
              <a:off x="3537358" y="4940429"/>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FF99BB1F-6C9D-4972-9EF4-98ACD7BE71E5}"/>
                </a:ext>
              </a:extLst>
            </p:cNvPr>
            <p:cNvSpPr/>
            <p:nvPr/>
          </p:nvSpPr>
          <p:spPr>
            <a:xfrm rot="13500000">
              <a:off x="3544558" y="4858365"/>
              <a:ext cx="270000" cy="540001"/>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extLst>
      <p:ext uri="{BB962C8B-B14F-4D97-AF65-F5344CB8AC3E}">
        <p14:creationId xmlns:p14="http://schemas.microsoft.com/office/powerpoint/2010/main" val="4284120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Introductio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458B3A1-C77D-4AFC-B2C8-79520B53C452}"/>
              </a:ext>
            </a:extLst>
          </p:cNvPr>
          <p:cNvSpPr>
            <a:spLocks noGrp="1"/>
          </p:cNvSpPr>
          <p:nvPr>
            <p:ph type="title"/>
          </p:nvPr>
        </p:nvSpPr>
        <p:spPr>
          <a:xfrm>
            <a:off x="550863" y="4507200"/>
            <a:ext cx="4500562" cy="1562959"/>
          </a:xfrm>
        </p:spPr>
        <p:txBody>
          <a:bodyPr wrap="square" anchor="t" anchorCtr="0">
            <a:noAutofit/>
          </a:body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F551DA26-B267-4F28-B4D0-65B3EF6E1112}"/>
              </a:ext>
            </a:extLst>
          </p:cNvPr>
          <p:cNvSpPr>
            <a:spLocks noGrp="1"/>
          </p:cNvSpPr>
          <p:nvPr>
            <p:ph type="pic" sz="quarter" idx="13"/>
          </p:nvPr>
        </p:nvSpPr>
        <p:spPr>
          <a:xfrm>
            <a:off x="0" y="0"/>
            <a:ext cx="3054096" cy="3776472"/>
          </a:xfrm>
          <a:solidFill>
            <a:schemeClr val="accent5"/>
          </a:solidFill>
        </p:spPr>
        <p:txBody>
          <a:bodyPr>
            <a:noAutofit/>
          </a:bodyPr>
          <a:lstStyle/>
          <a:p>
            <a:r>
              <a:rPr lang="en-US"/>
              <a:t>Click icon to add picture</a:t>
            </a:r>
          </a:p>
        </p:txBody>
      </p:sp>
      <p:sp>
        <p:nvSpPr>
          <p:cNvPr id="18" name="Picture Placeholder 11">
            <a:extLst>
              <a:ext uri="{FF2B5EF4-FFF2-40B4-BE49-F238E27FC236}">
                <a16:creationId xmlns:a16="http://schemas.microsoft.com/office/drawing/2014/main" id="{95544A62-DA23-4840-99DE-09AFC8F4DC48}"/>
              </a:ext>
            </a:extLst>
          </p:cNvPr>
          <p:cNvSpPr>
            <a:spLocks noGrp="1"/>
          </p:cNvSpPr>
          <p:nvPr>
            <p:ph type="pic" sz="quarter" idx="14"/>
          </p:nvPr>
        </p:nvSpPr>
        <p:spPr>
          <a:xfrm>
            <a:off x="3054096" y="0"/>
            <a:ext cx="3054096" cy="3776472"/>
          </a:xfrm>
          <a:solidFill>
            <a:schemeClr val="accent5"/>
          </a:solidFill>
        </p:spPr>
        <p:txBody>
          <a:bodyPr>
            <a:noAutofit/>
          </a:bodyPr>
          <a:lstStyle/>
          <a:p>
            <a:r>
              <a:rPr lang="en-US"/>
              <a:t>Click icon to add picture</a:t>
            </a:r>
          </a:p>
        </p:txBody>
      </p:sp>
      <p:sp>
        <p:nvSpPr>
          <p:cNvPr id="19" name="Picture Placeholder 11">
            <a:extLst>
              <a:ext uri="{FF2B5EF4-FFF2-40B4-BE49-F238E27FC236}">
                <a16:creationId xmlns:a16="http://schemas.microsoft.com/office/drawing/2014/main" id="{0C91AF30-C5BB-4601-BDEB-E60C93A16933}"/>
              </a:ext>
            </a:extLst>
          </p:cNvPr>
          <p:cNvSpPr>
            <a:spLocks noGrp="1"/>
          </p:cNvSpPr>
          <p:nvPr>
            <p:ph type="pic" sz="quarter" idx="15"/>
          </p:nvPr>
        </p:nvSpPr>
        <p:spPr>
          <a:xfrm>
            <a:off x="6083808" y="0"/>
            <a:ext cx="3054096" cy="3776472"/>
          </a:xfrm>
          <a:solidFill>
            <a:schemeClr val="accent5"/>
          </a:solidFill>
        </p:spPr>
        <p:txBody>
          <a:bodyPr>
            <a:noAutofit/>
          </a:bodyPr>
          <a:lstStyle/>
          <a:p>
            <a:r>
              <a:rPr lang="en-US"/>
              <a:t>Click icon to add picture</a:t>
            </a:r>
          </a:p>
        </p:txBody>
      </p:sp>
      <p:sp>
        <p:nvSpPr>
          <p:cNvPr id="20" name="Picture Placeholder 11">
            <a:extLst>
              <a:ext uri="{FF2B5EF4-FFF2-40B4-BE49-F238E27FC236}">
                <a16:creationId xmlns:a16="http://schemas.microsoft.com/office/drawing/2014/main" id="{5B625AA5-EA5B-4115-A461-DA2C7087D83E}"/>
              </a:ext>
            </a:extLst>
          </p:cNvPr>
          <p:cNvSpPr>
            <a:spLocks noGrp="1"/>
          </p:cNvSpPr>
          <p:nvPr>
            <p:ph type="pic" sz="quarter" idx="16"/>
          </p:nvPr>
        </p:nvSpPr>
        <p:spPr>
          <a:xfrm>
            <a:off x="9137904" y="0"/>
            <a:ext cx="3054096" cy="3776472"/>
          </a:xfrm>
          <a:solidFill>
            <a:schemeClr val="accent5"/>
          </a:solidFill>
        </p:spPr>
        <p:txBody>
          <a:bodyPr>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fld id="{62D8E3AF-9CC4-4B71-91B5-AC86380CA13E}" type="datetime1">
              <a:rPr lang="en-US" smtClean="0"/>
              <a:t>7/16/2024</a:t>
            </a:fld>
            <a:endParaRPr lang="en-US"/>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1" name="Content Placeholder 6">
            <a:extLst>
              <a:ext uri="{FF2B5EF4-FFF2-40B4-BE49-F238E27FC236}">
                <a16:creationId xmlns:a16="http://schemas.microsoft.com/office/drawing/2014/main" id="{1B1AE41C-3196-4E6F-A3A8-313A92677FF3}"/>
              </a:ext>
            </a:extLst>
          </p:cNvPr>
          <p:cNvSpPr>
            <a:spLocks noGrp="1"/>
          </p:cNvSpPr>
          <p:nvPr>
            <p:ph sz="quarter" idx="15"/>
          </p:nvPr>
        </p:nvSpPr>
        <p:spPr>
          <a:xfrm>
            <a:off x="5262411" y="4508500"/>
            <a:ext cx="6221412" cy="1563688"/>
          </a:xfrm>
        </p:spPr>
        <p:txBody>
          <a:bodyPr>
            <a:noAutofit/>
          </a:bodyPr>
          <a:lstStyle>
            <a:lvl1pPr marL="228600" indent="-228600">
              <a:lnSpc>
                <a:spcPct val="100000"/>
              </a:lnSpc>
              <a:buFont typeface="Arial" panose="020B0604020202020204" pitchFamily="34" charset="0"/>
              <a:buChar char="•"/>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Tree>
    <p:extLst>
      <p:ext uri="{BB962C8B-B14F-4D97-AF65-F5344CB8AC3E}">
        <p14:creationId xmlns:p14="http://schemas.microsoft.com/office/powerpoint/2010/main" val="2570260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accent5"/>
          </a:solidFill>
        </p:spPr>
        <p:txBody>
          <a:bodyPr/>
          <a:lstStyle/>
          <a:p>
            <a:r>
              <a:rPr lang="en-US"/>
              <a:t>Click icon to add picture</a:t>
            </a:r>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fld id="{EBC10464-9A9D-4A6C-92F6-1B89251FA892}" type="datetime1">
              <a:rPr lang="en-US" smtClean="0"/>
              <a:t>7/16/2024</a:t>
            </a:fld>
            <a:endParaRPr lang="en-US"/>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3" name="Rectangle 12">
            <a:extLst>
              <a:ext uri="{FF2B5EF4-FFF2-40B4-BE49-F238E27FC236}">
                <a16:creationId xmlns:a16="http://schemas.microsoft.com/office/drawing/2014/main" id="{80517979-166D-4AAA-ABBC-0C3E5C2ECF37}"/>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E111559-B769-4E2A-A891-97B3C4AA6BAC}"/>
              </a:ext>
            </a:extLst>
          </p:cNvPr>
          <p:cNvSpPr/>
          <p:nvPr userDrawn="1"/>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550863" y="549275"/>
            <a:ext cx="5437187" cy="2986234"/>
          </a:xfrm>
        </p:spPr>
        <p:txBody>
          <a:bodyPr anchor="b" anchorCtr="0">
            <a:noAutofit/>
          </a:bodyPr>
          <a:lstStyle>
            <a:lvl1pPr>
              <a:defRPr sz="6400"/>
            </a:lvl1pPr>
          </a:lstStyle>
          <a:p>
            <a:r>
              <a:rPr lang="en-US"/>
              <a:t>Click to edit Master title style</a:t>
            </a:r>
            <a:endParaRPr lang="en-US" dirty="0"/>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550863" y="3816724"/>
            <a:ext cx="5437187" cy="2265216"/>
          </a:xfrm>
        </p:spPr>
        <p:txBody>
          <a:bodyPr>
            <a:noAutofit/>
          </a:bodyPr>
          <a:lstStyle>
            <a:lvl1pPr>
              <a:buNone/>
              <a:defRPr sz="2400"/>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Tree>
    <p:extLst>
      <p:ext uri="{BB962C8B-B14F-4D97-AF65-F5344CB8AC3E}">
        <p14:creationId xmlns:p14="http://schemas.microsoft.com/office/powerpoint/2010/main" val="1023429560"/>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bg2"/>
          </a:solidFill>
        </p:spPr>
        <p:txBody>
          <a:bodyPr/>
          <a:lstStyle/>
          <a:p>
            <a:r>
              <a:rPr lang="en-US"/>
              <a:t>Click icon to add picture</a:t>
            </a:r>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0" y="3557281"/>
            <a:ext cx="6640285" cy="3300719"/>
          </a:xfrm>
          <a:gradFill>
            <a:gsLst>
              <a:gs pos="0">
                <a:schemeClr val="bg2">
                  <a:alpha val="0"/>
                </a:schemeClr>
              </a:gs>
              <a:gs pos="50000">
                <a:schemeClr val="bg2">
                  <a:alpha val="60000"/>
                </a:schemeClr>
              </a:gs>
            </a:gsLst>
            <a:lin ang="10800000" scaled="1"/>
          </a:gradFill>
        </p:spPr>
        <p:txBody>
          <a:bodyPr>
            <a:noAutofit/>
          </a:bodyPr>
          <a:lstStyle>
            <a:lvl1pPr marL="548640" indent="0">
              <a:lnSpc>
                <a:spcPct val="200000"/>
              </a:lnSpc>
              <a:buNone/>
              <a:defRPr/>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0" y="0"/>
            <a:ext cx="6640285" cy="3535509"/>
          </a:xfrm>
          <a:gradFill flip="none" rotWithShape="1">
            <a:gsLst>
              <a:gs pos="0">
                <a:schemeClr val="bg2">
                  <a:alpha val="0"/>
                </a:schemeClr>
              </a:gs>
              <a:gs pos="50000">
                <a:schemeClr val="bg2">
                  <a:alpha val="70000"/>
                </a:schemeClr>
              </a:gs>
            </a:gsLst>
            <a:lin ang="10800000" scaled="1"/>
            <a:tileRect/>
          </a:gradFill>
        </p:spPr>
        <p:txBody>
          <a:bodyPr anchor="b" anchorCtr="0">
            <a:noAutofit/>
          </a:bodyPr>
          <a:lstStyle>
            <a:lvl1pPr marL="548640">
              <a:spcAft>
                <a:spcPts val="1200"/>
              </a:spcAft>
              <a:defRPr sz="6400"/>
            </a:lvl1pPr>
          </a:lstStyle>
          <a:p>
            <a:r>
              <a:rPr lang="en-US"/>
              <a:t>Click to edit Master title style</a:t>
            </a:r>
            <a:endParaRPr lang="en-US" dirty="0"/>
          </a:p>
        </p:txBody>
      </p:sp>
    </p:spTree>
    <p:extLst>
      <p:ext uri="{BB962C8B-B14F-4D97-AF65-F5344CB8AC3E}">
        <p14:creationId xmlns:p14="http://schemas.microsoft.com/office/powerpoint/2010/main" val="2229304515"/>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5_Chart Table Timeline">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Autofit/>
          </a:bodyPr>
          <a:lstStyle>
            <a:lvl1pPr>
              <a:defRPr lang="en-US" dirty="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noAutofit/>
          </a:bodyPr>
          <a:lstStyle/>
          <a:p>
            <a:fld id="{30EE6B8B-0B7B-4AEE-AF8B-3F0203141452}" type="datetime1">
              <a:rPr lang="en-US" smtClean="0"/>
              <a:t>7/16/2024</a:t>
            </a:fld>
            <a:endParaRPr lang="en-US"/>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616071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62BF5C-3876-4161-B4FF-14CA94D326C6}"/>
              </a:ext>
            </a:extLst>
          </p:cNvPr>
          <p:cNvSpPr>
            <a:spLocks noGrp="1"/>
          </p:cNvSpPr>
          <p:nvPr>
            <p:ph type="title"/>
          </p:nvPr>
        </p:nvSpPr>
        <p:spPr>
          <a:xfrm>
            <a:off x="550864" y="549275"/>
            <a:ext cx="3566160" cy="3384550"/>
          </a:xfrm>
        </p:spPr>
        <p:txBody>
          <a:bodyPr wrap="square" anchor="b" anchorCtr="0">
            <a:noAutofit/>
          </a:bodyPr>
          <a:lstStyle>
            <a:lvl1pPr>
              <a:defRPr sz="4000"/>
            </a:lvl1pPr>
          </a:lstStyle>
          <a:p>
            <a:r>
              <a:rPr lang="en-US"/>
              <a:t>Click to edit Master title style</a:t>
            </a:r>
            <a:endParaRPr lang="en-US" dirty="0"/>
          </a:p>
        </p:txBody>
      </p:sp>
      <p:grpSp>
        <p:nvGrpSpPr>
          <p:cNvPr id="8" name="Group 7">
            <a:extLst>
              <a:ext uri="{FF2B5EF4-FFF2-40B4-BE49-F238E27FC236}">
                <a16:creationId xmlns:a16="http://schemas.microsoft.com/office/drawing/2014/main" id="{B17C5C60-EC4D-410B-9997-0B73289605FD}"/>
              </a:ext>
              <a:ext uri="{C183D7F6-B498-43B3-948B-1728B52AA6E4}">
                <adec:decorative xmlns:adec="http://schemas.microsoft.com/office/drawing/2017/decorative" val="1"/>
              </a:ext>
            </a:extLst>
          </p:cNvPr>
          <p:cNvGrpSpPr/>
          <p:nvPr userDrawn="1"/>
        </p:nvGrpSpPr>
        <p:grpSpPr>
          <a:xfrm>
            <a:off x="10822156" y="4143453"/>
            <a:ext cx="734257" cy="760506"/>
            <a:chOff x="5243759" y="1363788"/>
            <a:chExt cx="734257" cy="760506"/>
          </a:xfrm>
        </p:grpSpPr>
        <p:sp>
          <p:nvSpPr>
            <p:cNvPr id="9" name="Freeform 5">
              <a:extLst>
                <a:ext uri="{FF2B5EF4-FFF2-40B4-BE49-F238E27FC236}">
                  <a16:creationId xmlns:a16="http://schemas.microsoft.com/office/drawing/2014/main" id="{0573155C-3428-4F4F-AE66-A519D777EAAE}"/>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Freeform 6">
              <a:extLst>
                <a:ext uri="{FF2B5EF4-FFF2-40B4-BE49-F238E27FC236}">
                  <a16:creationId xmlns:a16="http://schemas.microsoft.com/office/drawing/2014/main" id="{1853496C-159E-4D47-94B5-0835FB6511BA}"/>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Freeform 8">
              <a:extLst>
                <a:ext uri="{FF2B5EF4-FFF2-40B4-BE49-F238E27FC236}">
                  <a16:creationId xmlns:a16="http://schemas.microsoft.com/office/drawing/2014/main" id="{CE93E330-715B-44E8-84D9-CE166D428DAB}"/>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 name="Oval 11">
            <a:extLst>
              <a:ext uri="{FF2B5EF4-FFF2-40B4-BE49-F238E27FC236}">
                <a16:creationId xmlns:a16="http://schemas.microsoft.com/office/drawing/2014/main" id="{80A2FA6F-99B7-4984-A80C-570644889F02}"/>
              </a:ext>
              <a:ext uri="{C183D7F6-B498-43B3-948B-1728B52AA6E4}">
                <adec:decorative xmlns:adec="http://schemas.microsoft.com/office/drawing/2017/decorative" val="1"/>
              </a:ext>
            </a:extLst>
          </p:cNvPr>
          <p:cNvSpPr>
            <a:spLocks noChangeAspect="1"/>
          </p:cNvSpPr>
          <p:nvPr userDrawn="1"/>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Content Placeholder 16">
            <a:extLst>
              <a:ext uri="{FF2B5EF4-FFF2-40B4-BE49-F238E27FC236}">
                <a16:creationId xmlns:a16="http://schemas.microsoft.com/office/drawing/2014/main" id="{439C8C03-81B3-4DE8-B96A-78258E4467CC}"/>
              </a:ext>
            </a:extLst>
          </p:cNvPr>
          <p:cNvSpPr>
            <a:spLocks noGrp="1"/>
          </p:cNvSpPr>
          <p:nvPr>
            <p:ph sz="quarter" idx="15"/>
          </p:nvPr>
        </p:nvSpPr>
        <p:spPr>
          <a:xfrm>
            <a:off x="550863" y="4097338"/>
            <a:ext cx="3565524" cy="2351087"/>
          </a:xfrm>
        </p:spPr>
        <p:txBody>
          <a:bodyPr>
            <a:noAutofit/>
          </a:bodyPr>
          <a:lstStyle>
            <a:lvl1pPr>
              <a:buNone/>
              <a:defRPr sz="2400"/>
            </a:lvl1pPr>
            <a:lvl2pPr>
              <a:defRPr sz="2000"/>
            </a:lvl2pPr>
            <a:lvl3pPr>
              <a:defRPr sz="2000"/>
            </a:lvl3pPr>
            <a:lvl4pPr>
              <a:defRPr sz="2000"/>
            </a:lvl4pPr>
            <a:lvl5pPr>
              <a:defRPr sz="2000"/>
            </a:lvl5pPr>
          </a:lstStyle>
          <a:p>
            <a:pPr lvl="0"/>
            <a:r>
              <a:rPr lang="en-US"/>
              <a:t>Click to edit Master text styles</a:t>
            </a:r>
          </a:p>
        </p:txBody>
      </p:sp>
      <p:sp>
        <p:nvSpPr>
          <p:cNvPr id="15" name="Picture Placeholder 14">
            <a:extLst>
              <a:ext uri="{FF2B5EF4-FFF2-40B4-BE49-F238E27FC236}">
                <a16:creationId xmlns:a16="http://schemas.microsoft.com/office/drawing/2014/main" id="{C1FBB56D-C8B1-4ED9-A5DB-72BA636DADF3}"/>
              </a:ext>
            </a:extLst>
          </p:cNvPr>
          <p:cNvSpPr>
            <a:spLocks noGrp="1"/>
          </p:cNvSpPr>
          <p:nvPr>
            <p:ph type="pic" sz="quarter" idx="13"/>
          </p:nvPr>
        </p:nvSpPr>
        <p:spPr>
          <a:xfrm>
            <a:off x="5535809" y="656633"/>
            <a:ext cx="5132388" cy="5132388"/>
          </a:xfrm>
          <a:custGeom>
            <a:avLst/>
            <a:gdLst>
              <a:gd name="connsiteX0" fmla="*/ 2566194 w 5132388"/>
              <a:gd name="connsiteY0" fmla="*/ 0 h 5132388"/>
              <a:gd name="connsiteX1" fmla="*/ 5132388 w 5132388"/>
              <a:gd name="connsiteY1" fmla="*/ 2566194 h 5132388"/>
              <a:gd name="connsiteX2" fmla="*/ 2566194 w 5132388"/>
              <a:gd name="connsiteY2" fmla="*/ 5132388 h 5132388"/>
              <a:gd name="connsiteX3" fmla="*/ 0 w 5132388"/>
              <a:gd name="connsiteY3" fmla="*/ 2566194 h 5132388"/>
              <a:gd name="connsiteX4" fmla="*/ 2566194 w 5132388"/>
              <a:gd name="connsiteY4" fmla="*/ 0 h 513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a:solidFill>
            <a:schemeClr val="accent5"/>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fld id="{F6A8F06B-97F0-4F82-84AE-B125B2D0B902}" type="datetime1">
              <a:rPr lang="en-US" smtClean="0"/>
              <a:t>7/16/2024</a:t>
            </a:fld>
            <a:endParaRPr lang="en-US"/>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063087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eam">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38C6F9E-A74F-4F54-9409-B6B93DF8CE78}"/>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4" name="Oval 33">
            <a:extLst>
              <a:ext uri="{FF2B5EF4-FFF2-40B4-BE49-F238E27FC236}">
                <a16:creationId xmlns:a16="http://schemas.microsoft.com/office/drawing/2014/main" id="{6F0F71C5-78A4-4793-9BD4-3DF0EE3E3EB7}"/>
              </a:ext>
              <a:ext uri="{C183D7F6-B498-43B3-948B-1728B52AA6E4}">
                <adec:decorative xmlns:adec="http://schemas.microsoft.com/office/drawing/2017/decorative" val="1"/>
              </a:ext>
            </a:extLst>
          </p:cNvPr>
          <p:cNvSpPr>
            <a:spLocks noChangeAspect="1"/>
          </p:cNvSpPr>
          <p:nvPr userDrawn="1"/>
        </p:nvSpPr>
        <p:spPr>
          <a:xfrm>
            <a:off x="10288775" y="7626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Title 5">
            <a:extLst>
              <a:ext uri="{FF2B5EF4-FFF2-40B4-BE49-F238E27FC236}">
                <a16:creationId xmlns:a16="http://schemas.microsoft.com/office/drawing/2014/main" id="{36F60F77-4CC9-4F86-B70A-85012C6588A0}"/>
              </a:ext>
            </a:extLst>
          </p:cNvPr>
          <p:cNvSpPr>
            <a:spLocks noGrp="1"/>
          </p:cNvSpPr>
          <p:nvPr>
            <p:ph type="ctrTitle" hasCustomPrompt="1"/>
          </p:nvPr>
        </p:nvSpPr>
        <p:spPr>
          <a:xfrm>
            <a:off x="548640" y="548640"/>
            <a:ext cx="8281987" cy="1253041"/>
          </a:xfrm>
        </p:spPr>
        <p:txBody>
          <a:bodyPr>
            <a:noAutofit/>
          </a:bodyPr>
          <a:lstStyle/>
          <a:p>
            <a:r>
              <a:rPr lang="en-US" dirty="0"/>
              <a:t>Team</a:t>
            </a:r>
          </a:p>
        </p:txBody>
      </p:sp>
      <p:grpSp>
        <p:nvGrpSpPr>
          <p:cNvPr id="51" name="Group 50">
            <a:extLst>
              <a:ext uri="{FF2B5EF4-FFF2-40B4-BE49-F238E27FC236}">
                <a16:creationId xmlns:a16="http://schemas.microsoft.com/office/drawing/2014/main" id="{E6093F87-C1F6-4FAB-B891-6F7D7FC20751}"/>
              </a:ext>
              <a:ext uri="{C183D7F6-B498-43B3-948B-1728B52AA6E4}">
                <adec:decorative xmlns:adec="http://schemas.microsoft.com/office/drawing/2017/decorative" val="1"/>
              </a:ext>
            </a:extLst>
          </p:cNvPr>
          <p:cNvGrpSpPr/>
          <p:nvPr userDrawn="1"/>
        </p:nvGrpSpPr>
        <p:grpSpPr>
          <a:xfrm>
            <a:off x="1800565" y="4518946"/>
            <a:ext cx="1980001" cy="1363916"/>
            <a:chOff x="4879602" y="3781429"/>
            <a:chExt cx="1980001" cy="1363916"/>
          </a:xfrm>
        </p:grpSpPr>
        <p:sp>
          <p:nvSpPr>
            <p:cNvPr id="52" name="Freeform: Shape 51">
              <a:extLst>
                <a:ext uri="{FF2B5EF4-FFF2-40B4-BE49-F238E27FC236}">
                  <a16:creationId xmlns:a16="http://schemas.microsoft.com/office/drawing/2014/main" id="{E1A4FD5C-1E5B-46D1-BA9D-99928D19AF04}"/>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53" name="Freeform: Shape 52">
              <a:extLst>
                <a:ext uri="{FF2B5EF4-FFF2-40B4-BE49-F238E27FC236}">
                  <a16:creationId xmlns:a16="http://schemas.microsoft.com/office/drawing/2014/main" id="{B7DF0ED5-A971-408F-A055-C7E5D7A623CD}"/>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tx1"/>
                </a:solidFill>
              </a:endParaRPr>
            </a:p>
          </p:txBody>
        </p:sp>
        <p:sp>
          <p:nvSpPr>
            <p:cNvPr id="54" name="Oval 53">
              <a:extLst>
                <a:ext uri="{FF2B5EF4-FFF2-40B4-BE49-F238E27FC236}">
                  <a16:creationId xmlns:a16="http://schemas.microsoft.com/office/drawing/2014/main" id="{AA81F353-4C5B-4A37-9846-2C1E2D0FC25F}"/>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Oval 54">
              <a:extLst>
                <a:ext uri="{FF2B5EF4-FFF2-40B4-BE49-F238E27FC236}">
                  <a16:creationId xmlns:a16="http://schemas.microsoft.com/office/drawing/2014/main" id="{42B74EA3-11CE-4D3F-99AD-162563447653}"/>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6" name="Picture Placeholder 55">
            <a:extLst>
              <a:ext uri="{FF2B5EF4-FFF2-40B4-BE49-F238E27FC236}">
                <a16:creationId xmlns:a16="http://schemas.microsoft.com/office/drawing/2014/main" id="{8F41896B-6DDA-4F82-9F74-3EBF93A3CD58}"/>
              </a:ext>
            </a:extLst>
          </p:cNvPr>
          <p:cNvSpPr>
            <a:spLocks noGrp="1"/>
          </p:cNvSpPr>
          <p:nvPr>
            <p:ph type="pic" sz="quarter" idx="13"/>
          </p:nvPr>
        </p:nvSpPr>
        <p:spPr>
          <a:xfrm>
            <a:off x="1078992" y="1990724"/>
            <a:ext cx="1691640" cy="1435608"/>
          </a:xfrm>
          <a:solidFill>
            <a:schemeClr val="accent5"/>
          </a:solidFill>
        </p:spPr>
        <p:txBody>
          <a:bodyPr>
            <a:noAutofit/>
          </a:bodyPr>
          <a:lstStyle/>
          <a:p>
            <a:r>
              <a:rPr lang="en-US"/>
              <a:t>Click icon to add picture</a:t>
            </a:r>
          </a:p>
        </p:txBody>
      </p:sp>
      <p:sp>
        <p:nvSpPr>
          <p:cNvPr id="57" name="Picture Placeholder 55">
            <a:extLst>
              <a:ext uri="{FF2B5EF4-FFF2-40B4-BE49-F238E27FC236}">
                <a16:creationId xmlns:a16="http://schemas.microsoft.com/office/drawing/2014/main" id="{EF85499B-C29A-4C8B-922C-7CE4771E352C}"/>
              </a:ext>
            </a:extLst>
          </p:cNvPr>
          <p:cNvSpPr>
            <a:spLocks noGrp="1"/>
          </p:cNvSpPr>
          <p:nvPr>
            <p:ph type="pic" sz="quarter" idx="14"/>
          </p:nvPr>
        </p:nvSpPr>
        <p:spPr>
          <a:xfrm>
            <a:off x="3838384" y="1990724"/>
            <a:ext cx="1691640" cy="1435608"/>
          </a:xfrm>
          <a:solidFill>
            <a:schemeClr val="accent5"/>
          </a:solidFill>
        </p:spPr>
        <p:txBody>
          <a:bodyPr>
            <a:noAutofit/>
          </a:bodyPr>
          <a:lstStyle/>
          <a:p>
            <a:r>
              <a:rPr lang="en-US"/>
              <a:t>Click icon to add picture</a:t>
            </a:r>
          </a:p>
        </p:txBody>
      </p:sp>
      <p:sp>
        <p:nvSpPr>
          <p:cNvPr id="58" name="Picture Placeholder 55">
            <a:extLst>
              <a:ext uri="{FF2B5EF4-FFF2-40B4-BE49-F238E27FC236}">
                <a16:creationId xmlns:a16="http://schemas.microsoft.com/office/drawing/2014/main" id="{F82A1DB8-0AE7-4E17-B07B-FCF45B85EE17}"/>
              </a:ext>
            </a:extLst>
          </p:cNvPr>
          <p:cNvSpPr>
            <a:spLocks noGrp="1"/>
          </p:cNvSpPr>
          <p:nvPr>
            <p:ph type="pic" sz="quarter" idx="15"/>
          </p:nvPr>
        </p:nvSpPr>
        <p:spPr>
          <a:xfrm>
            <a:off x="6661976" y="1993392"/>
            <a:ext cx="1691640" cy="1435608"/>
          </a:xfrm>
          <a:solidFill>
            <a:schemeClr val="accent5"/>
          </a:solidFill>
        </p:spPr>
        <p:txBody>
          <a:bodyPr>
            <a:noAutofit/>
          </a:bodyPr>
          <a:lstStyle/>
          <a:p>
            <a:r>
              <a:rPr lang="en-US"/>
              <a:t>Click icon to add picture</a:t>
            </a:r>
            <a:endParaRPr lang="en-US" dirty="0"/>
          </a:p>
        </p:txBody>
      </p:sp>
      <p:sp>
        <p:nvSpPr>
          <p:cNvPr id="59" name="Picture Placeholder 55">
            <a:extLst>
              <a:ext uri="{FF2B5EF4-FFF2-40B4-BE49-F238E27FC236}">
                <a16:creationId xmlns:a16="http://schemas.microsoft.com/office/drawing/2014/main" id="{A83EEB6C-83B7-471D-B5A4-4071534048D2}"/>
              </a:ext>
            </a:extLst>
          </p:cNvPr>
          <p:cNvSpPr>
            <a:spLocks noGrp="1"/>
          </p:cNvSpPr>
          <p:nvPr>
            <p:ph type="pic" sz="quarter" idx="16"/>
          </p:nvPr>
        </p:nvSpPr>
        <p:spPr>
          <a:xfrm>
            <a:off x="9485568" y="1990724"/>
            <a:ext cx="1691640" cy="1435608"/>
          </a:xfrm>
          <a:solidFill>
            <a:schemeClr val="accent5"/>
          </a:solidFill>
        </p:spPr>
        <p:txBody>
          <a:bodyPr>
            <a:noAutofit/>
          </a:bodyPr>
          <a:lstStyle/>
          <a:p>
            <a:r>
              <a:rPr lang="en-US"/>
              <a:t>Click icon to add picture</a:t>
            </a:r>
          </a:p>
        </p:txBody>
      </p:sp>
      <p:sp>
        <p:nvSpPr>
          <p:cNvPr id="63" name="Text Placeholder 62">
            <a:extLst>
              <a:ext uri="{FF2B5EF4-FFF2-40B4-BE49-F238E27FC236}">
                <a16:creationId xmlns:a16="http://schemas.microsoft.com/office/drawing/2014/main" id="{17A96A8C-F792-485A-9BB9-4DEDCA0CE6B8}"/>
              </a:ext>
            </a:extLst>
          </p:cNvPr>
          <p:cNvSpPr>
            <a:spLocks noGrp="1"/>
          </p:cNvSpPr>
          <p:nvPr>
            <p:ph type="body" sz="quarter" idx="18" hasCustomPrompt="1"/>
          </p:nvPr>
        </p:nvSpPr>
        <p:spPr>
          <a:xfrm>
            <a:off x="1079500" y="3781425"/>
            <a:ext cx="1711325" cy="365760"/>
          </a:xfrm>
        </p:spPr>
        <p:txBody>
          <a:bodyPr>
            <a:noAutofit/>
          </a:bodyPr>
          <a:lstStyle>
            <a:lvl1pPr>
              <a:buNone/>
              <a:defRPr sz="2000" b="1"/>
            </a:lvl1pPr>
          </a:lstStyle>
          <a:p>
            <a:pPr lvl="0"/>
            <a:r>
              <a:rPr lang="en-US" dirty="0"/>
              <a:t>Name</a:t>
            </a:r>
          </a:p>
        </p:txBody>
      </p:sp>
      <p:sp>
        <p:nvSpPr>
          <p:cNvPr id="61" name="Text Placeholder 60">
            <a:extLst>
              <a:ext uri="{FF2B5EF4-FFF2-40B4-BE49-F238E27FC236}">
                <a16:creationId xmlns:a16="http://schemas.microsoft.com/office/drawing/2014/main" id="{6C65AE07-519E-4E3B-8521-621C8343914D}"/>
              </a:ext>
            </a:extLst>
          </p:cNvPr>
          <p:cNvSpPr>
            <a:spLocks noGrp="1"/>
          </p:cNvSpPr>
          <p:nvPr>
            <p:ph type="body" sz="quarter" idx="17" hasCustomPrompt="1"/>
          </p:nvPr>
        </p:nvSpPr>
        <p:spPr>
          <a:xfrm>
            <a:off x="1078733" y="4232949"/>
            <a:ext cx="1711572" cy="638175"/>
          </a:xfrm>
        </p:spPr>
        <p:txBody>
          <a:bodyPr>
            <a:noAutofit/>
          </a:bodyPr>
          <a:lstStyle>
            <a:lvl1pPr>
              <a:buNone/>
              <a:defRPr sz="1800"/>
            </a:lvl1pPr>
          </a:lstStyle>
          <a:p>
            <a:pPr lvl="0"/>
            <a:r>
              <a:rPr lang="en-US" dirty="0"/>
              <a:t>Title</a:t>
            </a:r>
          </a:p>
        </p:txBody>
      </p:sp>
      <p:sp>
        <p:nvSpPr>
          <p:cNvPr id="65" name="Text Placeholder 62">
            <a:extLst>
              <a:ext uri="{FF2B5EF4-FFF2-40B4-BE49-F238E27FC236}">
                <a16:creationId xmlns:a16="http://schemas.microsoft.com/office/drawing/2014/main" id="{FB878318-C287-428B-8105-429BC4B03F55}"/>
              </a:ext>
            </a:extLst>
          </p:cNvPr>
          <p:cNvSpPr>
            <a:spLocks noGrp="1"/>
          </p:cNvSpPr>
          <p:nvPr>
            <p:ph type="body" sz="quarter" idx="20" hasCustomPrompt="1"/>
          </p:nvPr>
        </p:nvSpPr>
        <p:spPr>
          <a:xfrm>
            <a:off x="3839151" y="3781425"/>
            <a:ext cx="1711325" cy="365760"/>
          </a:xfrm>
        </p:spPr>
        <p:txBody>
          <a:bodyPr>
            <a:noAutofit/>
          </a:bodyPr>
          <a:lstStyle>
            <a:lvl1pPr>
              <a:buNone/>
              <a:defRPr sz="2000" b="1"/>
            </a:lvl1pPr>
          </a:lstStyle>
          <a:p>
            <a:pPr lvl="0"/>
            <a:r>
              <a:rPr lang="en-US" dirty="0"/>
              <a:t>Name</a:t>
            </a:r>
          </a:p>
        </p:txBody>
      </p:sp>
      <p:sp>
        <p:nvSpPr>
          <p:cNvPr id="64" name="Text Placeholder 60">
            <a:extLst>
              <a:ext uri="{FF2B5EF4-FFF2-40B4-BE49-F238E27FC236}">
                <a16:creationId xmlns:a16="http://schemas.microsoft.com/office/drawing/2014/main" id="{1465E516-2CEF-4F9E-9375-7D41DCFCBB41}"/>
              </a:ext>
            </a:extLst>
          </p:cNvPr>
          <p:cNvSpPr>
            <a:spLocks noGrp="1"/>
          </p:cNvSpPr>
          <p:nvPr>
            <p:ph type="body" sz="quarter" idx="19" hasCustomPrompt="1"/>
          </p:nvPr>
        </p:nvSpPr>
        <p:spPr>
          <a:xfrm>
            <a:off x="3838384" y="4232949"/>
            <a:ext cx="1711572" cy="638175"/>
          </a:xfrm>
        </p:spPr>
        <p:txBody>
          <a:bodyPr>
            <a:noAutofit/>
          </a:bodyPr>
          <a:lstStyle>
            <a:lvl1pPr>
              <a:buNone/>
              <a:defRPr sz="1800"/>
            </a:lvl1pPr>
          </a:lstStyle>
          <a:p>
            <a:pPr lvl="0"/>
            <a:r>
              <a:rPr lang="en-US" dirty="0"/>
              <a:t>Title</a:t>
            </a:r>
          </a:p>
        </p:txBody>
      </p:sp>
      <p:sp>
        <p:nvSpPr>
          <p:cNvPr id="67" name="Text Placeholder 62">
            <a:extLst>
              <a:ext uri="{FF2B5EF4-FFF2-40B4-BE49-F238E27FC236}">
                <a16:creationId xmlns:a16="http://schemas.microsoft.com/office/drawing/2014/main" id="{FE012CE3-36AA-4016-A88E-27BCFFEFD69F}"/>
              </a:ext>
            </a:extLst>
          </p:cNvPr>
          <p:cNvSpPr>
            <a:spLocks noGrp="1"/>
          </p:cNvSpPr>
          <p:nvPr>
            <p:ph type="body" sz="quarter" idx="22" hasCustomPrompt="1"/>
          </p:nvPr>
        </p:nvSpPr>
        <p:spPr>
          <a:xfrm>
            <a:off x="6662743" y="3781425"/>
            <a:ext cx="1711325" cy="365760"/>
          </a:xfrm>
        </p:spPr>
        <p:txBody>
          <a:bodyPr>
            <a:noAutofit/>
          </a:bodyPr>
          <a:lstStyle>
            <a:lvl1pPr>
              <a:buNone/>
              <a:defRPr sz="2000" b="1"/>
            </a:lvl1pPr>
          </a:lstStyle>
          <a:p>
            <a:pPr lvl="0"/>
            <a:r>
              <a:rPr lang="en-US" dirty="0"/>
              <a:t>Name</a:t>
            </a:r>
          </a:p>
        </p:txBody>
      </p:sp>
      <p:sp>
        <p:nvSpPr>
          <p:cNvPr id="66" name="Text Placeholder 60">
            <a:extLst>
              <a:ext uri="{FF2B5EF4-FFF2-40B4-BE49-F238E27FC236}">
                <a16:creationId xmlns:a16="http://schemas.microsoft.com/office/drawing/2014/main" id="{8D5671AF-0137-4226-8A84-2784817E519C}"/>
              </a:ext>
            </a:extLst>
          </p:cNvPr>
          <p:cNvSpPr>
            <a:spLocks noGrp="1"/>
          </p:cNvSpPr>
          <p:nvPr>
            <p:ph type="body" sz="quarter" idx="21" hasCustomPrompt="1"/>
          </p:nvPr>
        </p:nvSpPr>
        <p:spPr>
          <a:xfrm>
            <a:off x="6661976" y="4232949"/>
            <a:ext cx="1711572" cy="638175"/>
          </a:xfrm>
        </p:spPr>
        <p:txBody>
          <a:bodyPr>
            <a:noAutofit/>
          </a:bodyPr>
          <a:lstStyle>
            <a:lvl1pPr>
              <a:buNone/>
              <a:defRPr sz="1800"/>
            </a:lvl1pPr>
          </a:lstStyle>
          <a:p>
            <a:pPr lvl="0"/>
            <a:r>
              <a:rPr lang="en-US" dirty="0"/>
              <a:t>Title</a:t>
            </a:r>
          </a:p>
        </p:txBody>
      </p:sp>
      <p:sp>
        <p:nvSpPr>
          <p:cNvPr id="69" name="Text Placeholder 62">
            <a:extLst>
              <a:ext uri="{FF2B5EF4-FFF2-40B4-BE49-F238E27FC236}">
                <a16:creationId xmlns:a16="http://schemas.microsoft.com/office/drawing/2014/main" id="{DA1587F0-23BF-4FB8-B06C-2B0AA928E931}"/>
              </a:ext>
            </a:extLst>
          </p:cNvPr>
          <p:cNvSpPr>
            <a:spLocks noGrp="1"/>
          </p:cNvSpPr>
          <p:nvPr>
            <p:ph type="body" sz="quarter" idx="24" hasCustomPrompt="1"/>
          </p:nvPr>
        </p:nvSpPr>
        <p:spPr>
          <a:xfrm>
            <a:off x="9433112" y="3787288"/>
            <a:ext cx="1711325" cy="365760"/>
          </a:xfrm>
        </p:spPr>
        <p:txBody>
          <a:bodyPr>
            <a:noAutofit/>
          </a:bodyPr>
          <a:lstStyle>
            <a:lvl1pPr>
              <a:buNone/>
              <a:defRPr sz="2000" b="1"/>
            </a:lvl1pPr>
          </a:lstStyle>
          <a:p>
            <a:pPr lvl="0"/>
            <a:r>
              <a:rPr lang="en-US" dirty="0"/>
              <a:t>Name</a:t>
            </a:r>
          </a:p>
        </p:txBody>
      </p:sp>
      <p:sp>
        <p:nvSpPr>
          <p:cNvPr id="68" name="Text Placeholder 60">
            <a:extLst>
              <a:ext uri="{FF2B5EF4-FFF2-40B4-BE49-F238E27FC236}">
                <a16:creationId xmlns:a16="http://schemas.microsoft.com/office/drawing/2014/main" id="{565C0B22-B5E7-44BB-A17C-7FB5BB5D82BB}"/>
              </a:ext>
            </a:extLst>
          </p:cNvPr>
          <p:cNvSpPr>
            <a:spLocks noGrp="1"/>
          </p:cNvSpPr>
          <p:nvPr>
            <p:ph type="body" sz="quarter" idx="23" hasCustomPrompt="1"/>
          </p:nvPr>
        </p:nvSpPr>
        <p:spPr>
          <a:xfrm>
            <a:off x="9432345" y="4238812"/>
            <a:ext cx="1711572" cy="638175"/>
          </a:xfrm>
        </p:spPr>
        <p:txBody>
          <a:bodyPr>
            <a:noAutofit/>
          </a:bodyPr>
          <a:lstStyle>
            <a:lvl1pPr>
              <a:buNone/>
              <a:defRPr sz="1800"/>
            </a:lvl1pPr>
          </a:lstStyle>
          <a:p>
            <a:pPr lvl="0"/>
            <a:r>
              <a:rPr lang="en-US" dirty="0"/>
              <a:t>Title</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noAutofit/>
          </a:bodyPr>
          <a:lstStyle/>
          <a:p>
            <a:fld id="{DEF8D786-6BF6-4C10-AB1D-41BE828C2E00}" type="datetime1">
              <a:rPr lang="en-US" smtClean="0"/>
              <a:t>7/16/2024</a:t>
            </a:fld>
            <a:endParaRPr lang="en-US" dirty="0"/>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715776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10_Content 2 column (comparison slide)">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US" sz="4800" dirty="0"/>
            </a:lvl1p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731375"/>
            <a:ext cx="5437186" cy="535354"/>
          </a:xfrm>
        </p:spPr>
        <p:txBody>
          <a:bodyPr anchor="b">
            <a:no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427370"/>
            <a:ext cx="5429114" cy="3515555"/>
          </a:xfrm>
        </p:spPr>
        <p:txBody>
          <a:bodyPr>
            <a:noAutofit/>
          </a:bodyPr>
          <a:lstStyle>
            <a:lvl1pPr>
              <a:defRPr sz="24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731375"/>
            <a:ext cx="5436392" cy="535354"/>
          </a:xfrm>
        </p:spPr>
        <p:txBody>
          <a:bodyPr vert="horz" wrap="square" lIns="0" tIns="0" rIns="0" bIns="0" rtlCol="0" anchor="b">
            <a:noAutofit/>
          </a:bodyPr>
          <a:lstStyle>
            <a:lvl1pPr>
              <a:buNone/>
              <a:defRPr lang="en-US" sz="1400" b="0" cap="all" spc="200" baseline="0" dirty="0">
                <a:solidFill>
                  <a:schemeClr val="tx1"/>
                </a:solidFill>
              </a:defRPr>
            </a:lvl1pPr>
          </a:lstStyle>
          <a:p>
            <a:pPr marL="228600" lvl="0" indent="-228600"/>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427370"/>
            <a:ext cx="5436391" cy="3515555"/>
          </a:xfrm>
        </p:spPr>
        <p:txBody>
          <a:bodyPr>
            <a:noAutofit/>
          </a:bodyPr>
          <a:lstStyle>
            <a:lvl1pPr>
              <a:defRPr sz="24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noAutofit/>
          </a:bodyPr>
          <a:lstStyle/>
          <a:p>
            <a:fld id="{C8CEAD2B-D7FA-4839-9B62-05D9D18CB596}" type="datetime1">
              <a:rPr lang="en-US" smtClean="0"/>
              <a:t>7/16/2024</a:t>
            </a:fld>
            <a:endParaRPr lang="en-US"/>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noAutofit/>
          </a:bodyPr>
          <a:lstStyle/>
          <a:p>
            <a:r>
              <a:rPr lang="en-US"/>
              <a:t>Sample Footer Text</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670392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Autofit/>
          </a:body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fld id="{4EA011E3-5ACD-47CE-8CA7-77596AA8A901}" type="datetime1">
              <a:rPr lang="en-US" smtClean="0"/>
              <a:t>7/16/2024</a:t>
            </a:fld>
            <a:endParaRPr lang="en-US"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US"/>
              <a:t>Sample Footer Text</a:t>
            </a:r>
            <a:endParaRPr lang="en-US" dirty="0"/>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lumMod val="65000"/>
                    <a:alpha val="80000"/>
                  </a:schemeClr>
                </a:solidFill>
              </a:defRPr>
            </a:lvl1pPr>
          </a:lstStyle>
          <a:p>
            <a:fld id="{DBA1B0FB-D917-4C8C-928F-313BD683BF39}" type="slidenum">
              <a:rPr lang="en-US" smtClean="0"/>
              <a:pPr/>
              <a:t>‹#›</a:t>
            </a:fld>
            <a:endParaRPr lang="en-US"/>
          </a:p>
        </p:txBody>
      </p:sp>
      <p:pic>
        <p:nvPicPr>
          <p:cNvPr id="11" name="Picture 10" descr="A red circle with black text&#10;&#10;Description automatically generated">
            <a:extLst>
              <a:ext uri="{FF2B5EF4-FFF2-40B4-BE49-F238E27FC236}">
                <a16:creationId xmlns:a16="http://schemas.microsoft.com/office/drawing/2014/main" id="{7C73CFA1-BEE7-2C9E-EA19-507260B0DE6D}"/>
              </a:ext>
            </a:extLst>
          </p:cNvPr>
          <p:cNvPicPr>
            <a:picLocks noChangeAspect="1"/>
          </p:cNvPicPr>
          <p:nvPr userDrawn="1"/>
        </p:nvPicPr>
        <p:blipFill>
          <a:blip r:embed="rId19"/>
          <a:stretch>
            <a:fillRect/>
          </a:stretch>
        </p:blipFill>
        <p:spPr>
          <a:xfrm>
            <a:off x="10113817" y="196901"/>
            <a:ext cx="1886903" cy="1061384"/>
          </a:xfrm>
          <a:prstGeom prst="rect">
            <a:avLst/>
          </a:prstGeom>
        </p:spPr>
      </p:pic>
    </p:spTree>
    <p:extLst>
      <p:ext uri="{BB962C8B-B14F-4D97-AF65-F5344CB8AC3E}">
        <p14:creationId xmlns:p14="http://schemas.microsoft.com/office/powerpoint/2010/main" val="2521255718"/>
      </p:ext>
    </p:extLst>
  </p:cSld>
  <p:clrMap bg1="dk1" tx1="lt1" bg2="dk2" tx2="lt2" accent1="accent1" accent2="accent2" accent3="accent3" accent4="accent4" accent5="accent5" accent6="accent6" hlink="hlink" folHlink="folHlink"/>
  <p:sldLayoutIdLst>
    <p:sldLayoutId id="2147483699" r:id="rId1"/>
    <p:sldLayoutId id="2147483700" r:id="rId2"/>
    <p:sldLayoutId id="2147483733" r:id="rId3"/>
    <p:sldLayoutId id="2147483687" r:id="rId4"/>
    <p:sldLayoutId id="2147483734" r:id="rId5"/>
    <p:sldLayoutId id="2147483686" r:id="rId6"/>
    <p:sldLayoutId id="2147483696" r:id="rId7"/>
    <p:sldLayoutId id="2147483707" r:id="rId8"/>
    <p:sldLayoutId id="2147483689" r:id="rId9"/>
    <p:sldLayoutId id="2147483697" r:id="rId10"/>
    <p:sldLayoutId id="2147483731" r:id="rId11"/>
    <p:sldLayoutId id="2147483693" r:id="rId12"/>
    <p:sldLayoutId id="2147483685" r:id="rId13"/>
    <p:sldLayoutId id="2147483688" r:id="rId14"/>
    <p:sldLayoutId id="2147483691" r:id="rId15"/>
    <p:sldLayoutId id="2147483692" r:id="rId16"/>
    <p:sldLayoutId id="2147483735" r:id="rId17"/>
  </p:sldLayoutIdLst>
  <p:hf hdr="0" ftr="0"/>
  <p:txStyles>
    <p:titleStyle>
      <a:lvl1pPr algn="l" defTabSz="914400" rtl="0" eaLnBrk="1" latinLnBrk="0" hangingPunct="1">
        <a:lnSpc>
          <a:spcPct val="9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2" pos="3840">
          <p15:clr>
            <a:srgbClr val="F26B43"/>
          </p15:clr>
        </p15:guide>
        <p15:guide id="33" orient="horz" pos="2160">
          <p15:clr>
            <a:srgbClr val="F26B43"/>
          </p15:clr>
        </p15:guide>
        <p15:guide id="34" pos="347">
          <p15:clr>
            <a:srgbClr val="F26B43"/>
          </p15:clr>
        </p15:guide>
        <p15:guide id="35" pos="7333">
          <p15:clr>
            <a:srgbClr val="F26B43"/>
          </p15:clr>
        </p15:guide>
        <p15:guide id="36" orient="horz" pos="346">
          <p15:clr>
            <a:srgbClr val="F26B43"/>
          </p15:clr>
        </p15:guide>
        <p15:guide id="37" orient="horz" pos="3974">
          <p15:clr>
            <a:srgbClr val="F26B43"/>
          </p15:clr>
        </p15:guide>
        <p15:guide id="38" pos="824">
          <p15:clr>
            <a:srgbClr val="A4A3A4"/>
          </p15:clr>
        </p15:guide>
        <p15:guide id="39" pos="937">
          <p15:clr>
            <a:srgbClr val="A4A3A4"/>
          </p15:clr>
        </p15:guide>
        <p15:guide id="40" pos="1413">
          <p15:clr>
            <a:srgbClr val="A4A3A4"/>
          </p15:clr>
        </p15:guide>
        <p15:guide id="41" pos="1527">
          <p15:clr>
            <a:srgbClr val="A4A3A4"/>
          </p15:clr>
        </p15:guide>
        <p15:guide id="42" pos="2003">
          <p15:clr>
            <a:srgbClr val="A4A3A4"/>
          </p15:clr>
        </p15:guide>
        <p15:guide id="43" pos="2116">
          <p15:clr>
            <a:srgbClr val="A4A3A4"/>
          </p15:clr>
        </p15:guide>
        <p15:guide id="44" pos="2593">
          <p15:clr>
            <a:srgbClr val="A4A3A4"/>
          </p15:clr>
        </p15:guide>
        <p15:guide id="45" pos="2706">
          <p15:clr>
            <a:srgbClr val="A4A3A4"/>
          </p15:clr>
        </p15:guide>
        <p15:guide id="46" pos="3182">
          <p15:clr>
            <a:srgbClr val="A4A3A4"/>
          </p15:clr>
        </p15:guide>
        <p15:guide id="47" pos="3318">
          <p15:clr>
            <a:srgbClr val="A4A3A4"/>
          </p15:clr>
        </p15:guide>
        <p15:guide id="48" pos="3772">
          <p15:clr>
            <a:srgbClr val="A4A3A4"/>
          </p15:clr>
        </p15:guide>
        <p15:guide id="49" pos="3908">
          <p15:clr>
            <a:srgbClr val="A4A3A4"/>
          </p15:clr>
        </p15:guide>
        <p15:guide id="50" pos="4362">
          <p15:clr>
            <a:srgbClr val="A4A3A4"/>
          </p15:clr>
        </p15:guide>
        <p15:guide id="51" pos="4498">
          <p15:clr>
            <a:srgbClr val="A4A3A4"/>
          </p15:clr>
        </p15:guide>
        <p15:guide id="52" pos="4951">
          <p15:clr>
            <a:srgbClr val="A4A3A4"/>
          </p15:clr>
        </p15:guide>
        <p15:guide id="53" pos="5087">
          <p15:clr>
            <a:srgbClr val="A4A3A4"/>
          </p15:clr>
        </p15:guide>
        <p15:guide id="54" pos="5541">
          <p15:clr>
            <a:srgbClr val="A4A3A4"/>
          </p15:clr>
        </p15:guide>
        <p15:guide id="55" pos="5677">
          <p15:clr>
            <a:srgbClr val="A4A3A4"/>
          </p15:clr>
        </p15:guide>
        <p15:guide id="56" pos="6153">
          <p15:clr>
            <a:srgbClr val="A4A3A4"/>
          </p15:clr>
        </p15:guide>
        <p15:guide id="57" pos="6267">
          <p15:clr>
            <a:srgbClr val="A4A3A4"/>
          </p15:clr>
        </p15:guide>
        <p15:guide id="58" pos="6743">
          <p15:clr>
            <a:srgbClr val="A4A3A4"/>
          </p15:clr>
        </p15:guide>
        <p15:guide id="59" pos="6856">
          <p15:clr>
            <a:srgbClr val="A4A3A4"/>
          </p15:clr>
        </p15:guide>
        <p15:guide id="60" orient="horz" pos="3838">
          <p15:clr>
            <a:srgbClr val="A4A3A4"/>
          </p15:clr>
        </p15:guide>
        <p15:guide id="61" orient="horz" pos="2092">
          <p15:clr>
            <a:srgbClr val="A4A3A4"/>
          </p15:clr>
        </p15:guide>
        <p15:guide id="62" orient="horz" pos="2228">
          <p15:clr>
            <a:srgbClr val="A4A3A4"/>
          </p15:clr>
        </p15:guide>
        <p15:guide id="63" orient="horz" pos="845">
          <p15:clr>
            <a:srgbClr val="A4A3A4"/>
          </p15:clr>
        </p15:guide>
        <p15:guide id="64" orient="horz" pos="958">
          <p15:clr>
            <a:srgbClr val="A4A3A4"/>
          </p15:clr>
        </p15:guide>
        <p15:guide id="65" orient="horz" pos="1480">
          <p15:clr>
            <a:srgbClr val="A4A3A4"/>
          </p15:clr>
        </p15:guide>
        <p15:guide id="66" orient="horz" pos="1593">
          <p15:clr>
            <a:srgbClr val="A4A3A4"/>
          </p15:clr>
        </p15:guide>
        <p15:guide id="67" orient="horz" pos="2727">
          <p15:clr>
            <a:srgbClr val="A4A3A4"/>
          </p15:clr>
        </p15:guide>
        <p15:guide id="68" orient="horz" pos="2840">
          <p15:clr>
            <a:srgbClr val="A4A3A4"/>
          </p15:clr>
        </p15:guide>
        <p15:guide id="69" orient="horz" pos="3339">
          <p15:clr>
            <a:srgbClr val="A4A3A4"/>
          </p15:clr>
        </p15:guide>
        <p15:guide id="70" orient="horz" pos="347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rawpixel.com/search/consulting" TargetMode="External"/><Relationship Id="rId2" Type="http://schemas.openxmlformats.org/officeDocument/2006/relationships/image" Target="../media/image15.1"/><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hyperlink" Target="https://www.rawpixel.com/search/consulting" TargetMode="External"/><Relationship Id="rId2" Type="http://schemas.openxmlformats.org/officeDocument/2006/relationships/image" Target="../media/image15.1"/><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hyperlink" Target="https://www.rawpixel.com/search/consulting" TargetMode="External"/><Relationship Id="rId2" Type="http://schemas.openxmlformats.org/officeDocument/2006/relationships/image" Target="../media/image15.1"/><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3" Type="http://schemas.openxmlformats.org/officeDocument/2006/relationships/hyperlink" Target="mailto:Ravikanth@coyolia.com" TargetMode="External"/><Relationship Id="rId7" Type="http://schemas.openxmlformats.org/officeDocument/2006/relationships/image" Target="../media/image19.jpeg"/><Relationship Id="rId2" Type="http://schemas.openxmlformats.org/officeDocument/2006/relationships/hyperlink" Target="mailto:Avinash@coyolia.com" TargetMode="External"/><Relationship Id="rId1" Type="http://schemas.openxmlformats.org/officeDocument/2006/relationships/slideLayout" Target="../slideLayouts/slideLayout12.xml"/><Relationship Id="rId6" Type="http://schemas.openxmlformats.org/officeDocument/2006/relationships/image" Target="../media/image18.jpeg"/><Relationship Id="rId5" Type="http://schemas.openxmlformats.org/officeDocument/2006/relationships/hyperlink" Target="http://www.ambarglow.com/" TargetMode="External"/><Relationship Id="rId4" Type="http://schemas.openxmlformats.org/officeDocument/2006/relationships/hyperlink" Target="http://www.coyolia.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jpeg"/><Relationship Id="rId7" Type="http://schemas.microsoft.com/office/2017/06/relationships/model3d" Target="../media/model3d1.glb"/><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7999414" y="1531231"/>
            <a:ext cx="3565524" cy="2384898"/>
          </a:xfrm>
        </p:spPr>
        <p:txBody>
          <a:bodyPr anchor="b" anchorCtr="0">
            <a:normAutofit fontScale="90000"/>
          </a:bodyPr>
          <a:lstStyle/>
          <a:p>
            <a:r>
              <a:rPr lang="en-US" dirty="0"/>
              <a:t>Social enterprise to create digital ambassadors</a:t>
            </a:r>
          </a:p>
        </p:txBody>
      </p:sp>
      <p:pic>
        <p:nvPicPr>
          <p:cNvPr id="14" name="Picture Placeholder 13" descr="Data Points Digital background">
            <a:extLst>
              <a:ext uri="{FF2B5EF4-FFF2-40B4-BE49-F238E27FC236}">
                <a16:creationId xmlns:a16="http://schemas.microsoft.com/office/drawing/2014/main" id="{9A8AD548-922D-4E1D-B19C-5F6E808B816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0" y="0"/>
            <a:ext cx="7452360" cy="6858000"/>
          </a:xfrm>
        </p:spPr>
      </p:pic>
      <p:sp>
        <p:nvSpPr>
          <p:cNvPr id="3" name="Subtitle 2">
            <a:extLst>
              <a:ext uri="{FF2B5EF4-FFF2-40B4-BE49-F238E27FC236}">
                <a16:creationId xmlns:a16="http://schemas.microsoft.com/office/drawing/2014/main" id="{D9A11267-FC52-4990-8D98-010AFABA5544}"/>
              </a:ext>
            </a:extLst>
          </p:cNvPr>
          <p:cNvSpPr>
            <a:spLocks noGrp="1"/>
          </p:cNvSpPr>
          <p:nvPr>
            <p:ph type="body" sz="quarter" idx="14"/>
          </p:nvPr>
        </p:nvSpPr>
        <p:spPr>
          <a:xfrm>
            <a:off x="7999413" y="4258246"/>
            <a:ext cx="3565524" cy="1731963"/>
          </a:xfrm>
        </p:spPr>
        <p:txBody>
          <a:bodyPr>
            <a:normAutofit/>
          </a:bodyPr>
          <a:lstStyle/>
          <a:p>
            <a:pPr>
              <a:lnSpc>
                <a:spcPct val="100000"/>
              </a:lnSpc>
            </a:pPr>
            <a:endParaRPr lang="en-US" dirty="0">
              <a:latin typeface="+mj-lt"/>
            </a:endParaRPr>
          </a:p>
        </p:txBody>
      </p:sp>
    </p:spTree>
    <p:extLst>
      <p:ext uri="{BB962C8B-B14F-4D97-AF65-F5344CB8AC3E}">
        <p14:creationId xmlns:p14="http://schemas.microsoft.com/office/powerpoint/2010/main" val="752814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63" name="Group 62">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64" name="Freeform: Shape 63">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Oval 64">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Oval 65">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Freeform: Shape 66">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useBgFill="1">
        <p:nvSpPr>
          <p:cNvPr id="69" name="Rectangle 68">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0CBB96-7BAC-A025-73F2-A8A47B86FF51}"/>
              </a:ext>
            </a:extLst>
          </p:cNvPr>
          <p:cNvSpPr>
            <a:spLocks noGrp="1"/>
          </p:cNvSpPr>
          <p:nvPr>
            <p:ph type="title"/>
          </p:nvPr>
        </p:nvSpPr>
        <p:spPr>
          <a:xfrm>
            <a:off x="550862" y="580363"/>
            <a:ext cx="5437188" cy="1333055"/>
          </a:xfrm>
        </p:spPr>
        <p:txBody>
          <a:bodyPr vert="horz" wrap="square" lIns="0" tIns="0" rIns="0" bIns="0" rtlCol="0" anchor="t" anchorCtr="0">
            <a:normAutofit fontScale="90000"/>
          </a:bodyPr>
          <a:lstStyle/>
          <a:p>
            <a:r>
              <a:rPr lang="en-US" kern="1200" dirty="0">
                <a:solidFill>
                  <a:schemeClr val="tx1"/>
                </a:solidFill>
                <a:latin typeface="+mj-lt"/>
                <a:ea typeface="+mj-ea"/>
                <a:cs typeface="+mj-cs"/>
              </a:rPr>
              <a:t>Consulting services: </a:t>
            </a:r>
            <a:r>
              <a:rPr lang="en-US" sz="4000" kern="1200" dirty="0">
                <a:solidFill>
                  <a:schemeClr val="tx1"/>
                </a:solidFill>
                <a:latin typeface="+mj-lt"/>
                <a:ea typeface="+mj-ea"/>
                <a:cs typeface="+mj-cs"/>
              </a:rPr>
              <a:t>future readiness of IT</a:t>
            </a:r>
            <a:endParaRPr lang="en-US" kern="1200" dirty="0">
              <a:solidFill>
                <a:schemeClr val="tx1"/>
              </a:solidFill>
              <a:latin typeface="+mj-lt"/>
              <a:ea typeface="+mj-ea"/>
              <a:cs typeface="+mj-cs"/>
            </a:endParaRPr>
          </a:p>
        </p:txBody>
      </p:sp>
      <p:grpSp>
        <p:nvGrpSpPr>
          <p:cNvPr id="71" name="Group 70">
            <a:extLst>
              <a:ext uri="{FF2B5EF4-FFF2-40B4-BE49-F238E27FC236}">
                <a16:creationId xmlns:a16="http://schemas.microsoft.com/office/drawing/2014/main" id="{11F8F457-0192-4F9A-9EEF-D784521FAC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02932" y="412017"/>
            <a:ext cx="667800" cy="631474"/>
            <a:chOff x="8069541" y="1262702"/>
            <a:chExt cx="667800" cy="631474"/>
          </a:xfrm>
        </p:grpSpPr>
        <p:sp>
          <p:nvSpPr>
            <p:cNvPr id="72" name="Freeform: Shape 71">
              <a:extLst>
                <a:ext uri="{FF2B5EF4-FFF2-40B4-BE49-F238E27FC236}">
                  <a16:creationId xmlns:a16="http://schemas.microsoft.com/office/drawing/2014/main" id="{811A27EA-330C-4F31-9051-19CBAE97885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a:off x="8069541" y="1262702"/>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127000" dist="50800" dir="42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Oval 72">
              <a:extLst>
                <a:ext uri="{FF2B5EF4-FFF2-40B4-BE49-F238E27FC236}">
                  <a16:creationId xmlns:a16="http://schemas.microsoft.com/office/drawing/2014/main" id="{786FC59F-EC76-4A7A-AF75-507FBE3B5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8332341" y="1436239"/>
              <a:ext cx="270000" cy="540000"/>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9" name="Content Placeholder 8">
            <a:extLst>
              <a:ext uri="{FF2B5EF4-FFF2-40B4-BE49-F238E27FC236}">
                <a16:creationId xmlns:a16="http://schemas.microsoft.com/office/drawing/2014/main" id="{45C0C374-A6E2-69EE-9E45-BF4CD3C63171}"/>
              </a:ext>
            </a:extLst>
          </p:cNvPr>
          <p:cNvPicPr>
            <a:picLocks noGrp="1" noChangeAspect="1"/>
          </p:cNvPicPr>
          <p:nvPr>
            <p:ph sz="half" idx="2"/>
          </p:nvPr>
        </p:nvPicPr>
        <p:blipFill rotWithShape="1">
          <a:blip r:embed="rId2">
            <a:extLst>
              <a:ext uri="{837473B0-CC2E-450A-ABE3-18F120FF3D39}">
                <a1611:picAttrSrcUrl xmlns:a1611="http://schemas.microsoft.com/office/drawing/2016/11/main" r:id="rId3"/>
              </a:ext>
            </a:extLst>
          </a:blip>
          <a:srcRect r="-2" b="1921"/>
          <a:stretch/>
        </p:blipFill>
        <p:spPr>
          <a:xfrm>
            <a:off x="550863" y="2530474"/>
            <a:ext cx="5773738" cy="3779838"/>
          </a:xfrm>
          <a:custGeom>
            <a:avLst/>
            <a:gdLst/>
            <a:ahLst/>
            <a:cxnLst/>
            <a:rect l="l" t="t" r="r" b="b"/>
            <a:pathLst>
              <a:path w="5773738" h="3779838">
                <a:moveTo>
                  <a:pt x="0" y="0"/>
                </a:moveTo>
                <a:lnTo>
                  <a:pt x="5773738" y="0"/>
                </a:lnTo>
                <a:lnTo>
                  <a:pt x="5773738" y="3779838"/>
                </a:lnTo>
                <a:lnTo>
                  <a:pt x="0" y="3779838"/>
                </a:lnTo>
                <a:close/>
              </a:path>
            </a:pathLst>
          </a:custGeom>
        </p:spPr>
      </p:pic>
      <p:sp>
        <p:nvSpPr>
          <p:cNvPr id="3" name="Content Placeholder 2">
            <a:extLst>
              <a:ext uri="{FF2B5EF4-FFF2-40B4-BE49-F238E27FC236}">
                <a16:creationId xmlns:a16="http://schemas.microsoft.com/office/drawing/2014/main" id="{F2D9ABDC-5821-243E-6D53-167D247781B1}"/>
              </a:ext>
            </a:extLst>
          </p:cNvPr>
          <p:cNvSpPr>
            <a:spLocks noGrp="1"/>
          </p:cNvSpPr>
          <p:nvPr>
            <p:ph sz="half" idx="1"/>
          </p:nvPr>
        </p:nvSpPr>
        <p:spPr>
          <a:xfrm>
            <a:off x="6745574" y="1349112"/>
            <a:ext cx="4895563" cy="5178425"/>
          </a:xfrm>
        </p:spPr>
        <p:txBody>
          <a:bodyPr vert="horz" wrap="square" lIns="0" tIns="0" rIns="0" bIns="0" rtlCol="0" anchor="t">
            <a:normAutofit fontScale="92500" lnSpcReduction="10000"/>
          </a:bodyPr>
          <a:lstStyle/>
          <a:p>
            <a:pPr>
              <a:lnSpc>
                <a:spcPct val="100000"/>
              </a:lnSpc>
            </a:pPr>
            <a:r>
              <a:rPr lang="en-US" sz="1700" dirty="0">
                <a:latin typeface="Arial" panose="020B0604020202020204" pitchFamily="34" charset="0"/>
                <a:cs typeface="Arial" panose="020B0604020202020204" pitchFamily="34" charset="0"/>
              </a:rPr>
              <a:t>Prepare the ground for future readiness. Information pipeline, adoption of AI, LLM/SLM and analysis of LLM/SLM models  Data mesh architecture, data extraction and modeling and data dashboards –complete cycle of data governance</a:t>
            </a:r>
          </a:p>
          <a:p>
            <a:pPr>
              <a:lnSpc>
                <a:spcPct val="100000"/>
              </a:lnSpc>
            </a:pPr>
            <a:r>
              <a:rPr lang="en-US" sz="1700" dirty="0">
                <a:latin typeface="Arial" panose="020B0604020202020204" pitchFamily="34" charset="0"/>
                <a:cs typeface="Arial" panose="020B0604020202020204" pitchFamily="34" charset="0"/>
              </a:rPr>
              <a:t>Data migration and modernization of apps/DB, on premise or on cloud</a:t>
            </a:r>
          </a:p>
          <a:p>
            <a:pPr>
              <a:lnSpc>
                <a:spcPct val="100000"/>
              </a:lnSpc>
            </a:pPr>
            <a:r>
              <a:rPr lang="en-US" sz="1700" dirty="0">
                <a:latin typeface="Arial" panose="020B0604020202020204" pitchFamily="34" charset="0"/>
                <a:cs typeface="Arial" panose="020B0604020202020204" pitchFamily="34" charset="0"/>
              </a:rPr>
              <a:t>Implementation of voice biometrics and voice authentication solutions</a:t>
            </a:r>
          </a:p>
          <a:p>
            <a:pPr>
              <a:lnSpc>
                <a:spcPct val="100000"/>
              </a:lnSpc>
            </a:pPr>
            <a:r>
              <a:rPr lang="en-US" sz="1700" dirty="0">
                <a:latin typeface="Arial" panose="020B0604020202020204" pitchFamily="34" charset="0"/>
                <a:cs typeface="Arial" panose="020B0604020202020204" pitchFamily="34" charset="0"/>
              </a:rPr>
              <a:t>Quantum computing –gap assessment , current security flaws, services, roadmap, readiness towards breaking of code by quantum</a:t>
            </a:r>
          </a:p>
          <a:p>
            <a:pPr>
              <a:lnSpc>
                <a:spcPct val="100000"/>
              </a:lnSpc>
            </a:pPr>
            <a:r>
              <a:rPr lang="en-US" sz="1700" dirty="0">
                <a:latin typeface="Arial" panose="020B0604020202020204" pitchFamily="34" charset="0"/>
                <a:cs typeface="Arial" panose="020B0604020202020204" pitchFamily="34" charset="0"/>
              </a:rPr>
              <a:t>Adoption of IOT, product prototype development and inclusion of PLC + Industrial IOT</a:t>
            </a:r>
          </a:p>
          <a:p>
            <a:pPr>
              <a:lnSpc>
                <a:spcPct val="100000"/>
              </a:lnSpc>
            </a:pPr>
            <a:r>
              <a:rPr lang="en-US" sz="1700" dirty="0">
                <a:latin typeface="Arial" panose="020B0604020202020204" pitchFamily="34" charset="0"/>
                <a:cs typeface="Arial" panose="020B0604020202020204" pitchFamily="34" charset="0"/>
              </a:rPr>
              <a:t>GIS: 1) Lidar works, ( Classification of Lidar data, 3dDigitization). 2) Telecom projects ( Micro station, AutoCAD, GIS,  As-built Drawing update )</a:t>
            </a:r>
          </a:p>
          <a:p>
            <a:pPr marL="0" indent="0">
              <a:lnSpc>
                <a:spcPct val="100000"/>
              </a:lnSpc>
              <a:buNone/>
            </a:pPr>
            <a:endParaRPr lang="en-US" sz="1700" dirty="0">
              <a:latin typeface="Arial" panose="020B0604020202020204" pitchFamily="34" charset="0"/>
              <a:cs typeface="Arial" panose="020B0604020202020204" pitchFamily="34" charset="0"/>
            </a:endParaRPr>
          </a:p>
        </p:txBody>
      </p:sp>
      <p:sp>
        <p:nvSpPr>
          <p:cNvPr id="5" name="Date Placeholder 4">
            <a:extLst>
              <a:ext uri="{FF2B5EF4-FFF2-40B4-BE49-F238E27FC236}">
                <a16:creationId xmlns:a16="http://schemas.microsoft.com/office/drawing/2014/main" id="{B5C8D2F8-14BF-07B6-7277-26AD9B357FE2}"/>
              </a:ext>
            </a:extLst>
          </p:cNvPr>
          <p:cNvSpPr>
            <a:spLocks noGrp="1"/>
          </p:cNvSpPr>
          <p:nvPr>
            <p:ph type="dt" sz="half" idx="10"/>
          </p:nvPr>
        </p:nvSpPr>
        <p:spPr>
          <a:xfrm>
            <a:off x="550863" y="6507212"/>
            <a:ext cx="2628900" cy="153888"/>
          </a:xfrm>
        </p:spPr>
        <p:txBody>
          <a:bodyPr vert="horz" wrap="square" lIns="0" tIns="0" rIns="0" bIns="0" rtlCol="0" anchor="ctr">
            <a:normAutofit/>
          </a:bodyPr>
          <a:lstStyle/>
          <a:p>
            <a:pPr>
              <a:spcAft>
                <a:spcPts val="600"/>
              </a:spcAft>
            </a:pPr>
            <a:fld id="{58BEBDB3-44FA-4151-92F6-A36A8FBCCD70}" type="datetime1">
              <a:rPr lang="en-US" smtClean="0">
                <a:solidFill>
                  <a:schemeClr val="tx1">
                    <a:alpha val="80000"/>
                  </a:schemeClr>
                </a:solidFill>
              </a:rPr>
              <a:pPr>
                <a:spcAft>
                  <a:spcPts val="600"/>
                </a:spcAft>
              </a:pPr>
              <a:t>7/16/2024</a:t>
            </a:fld>
            <a:endParaRPr lang="en-US">
              <a:solidFill>
                <a:schemeClr val="tx1">
                  <a:alpha val="80000"/>
                </a:schemeClr>
              </a:solidFill>
            </a:endParaRPr>
          </a:p>
        </p:txBody>
      </p:sp>
      <p:sp>
        <p:nvSpPr>
          <p:cNvPr id="75" name="Freeform: Shape 74">
            <a:extLst>
              <a:ext uri="{FF2B5EF4-FFF2-40B4-BE49-F238E27FC236}">
                <a16:creationId xmlns:a16="http://schemas.microsoft.com/office/drawing/2014/main" id="{3E6AA126-9DDC-4FBE-AEE6-8D0E982B0E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2295" y="6121100"/>
            <a:ext cx="1080000" cy="736900"/>
          </a:xfrm>
          <a:custGeom>
            <a:avLst/>
            <a:gdLst>
              <a:gd name="connsiteX0" fmla="*/ 540000 w 1080000"/>
              <a:gd name="connsiteY0" fmla="*/ 0 h 736900"/>
              <a:gd name="connsiteX1" fmla="*/ 1080000 w 1080000"/>
              <a:gd name="connsiteY1" fmla="*/ 540000 h 736900"/>
              <a:gd name="connsiteX2" fmla="*/ 1069029 w 1080000"/>
              <a:gd name="connsiteY2" fmla="*/ 648829 h 736900"/>
              <a:gd name="connsiteX3" fmla="*/ 1041691 w 1080000"/>
              <a:gd name="connsiteY3" fmla="*/ 736900 h 736900"/>
              <a:gd name="connsiteX4" fmla="*/ 38310 w 1080000"/>
              <a:gd name="connsiteY4" fmla="*/ 736900 h 736900"/>
              <a:gd name="connsiteX5" fmla="*/ 10971 w 1080000"/>
              <a:gd name="connsiteY5" fmla="*/ 648829 h 736900"/>
              <a:gd name="connsiteX6" fmla="*/ 0 w 1080000"/>
              <a:gd name="connsiteY6" fmla="*/ 540000 h 736900"/>
              <a:gd name="connsiteX7" fmla="*/ 540000 w 1080000"/>
              <a:gd name="connsiteY7" fmla="*/ 0 h 73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0000" h="736900">
                <a:moveTo>
                  <a:pt x="540000" y="0"/>
                </a:moveTo>
                <a:cubicBezTo>
                  <a:pt x="838234" y="0"/>
                  <a:pt x="1080000" y="241766"/>
                  <a:pt x="1080000" y="540000"/>
                </a:cubicBezTo>
                <a:cubicBezTo>
                  <a:pt x="1080000" y="577280"/>
                  <a:pt x="1076223" y="613676"/>
                  <a:pt x="1069029" y="648829"/>
                </a:cubicBezTo>
                <a:lnTo>
                  <a:pt x="1041691" y="736900"/>
                </a:lnTo>
                <a:lnTo>
                  <a:pt x="38310" y="736900"/>
                </a:lnTo>
                <a:lnTo>
                  <a:pt x="10971" y="648829"/>
                </a:lnTo>
                <a:cubicBezTo>
                  <a:pt x="3778" y="613676"/>
                  <a:pt x="0" y="577280"/>
                  <a:pt x="0" y="540000"/>
                </a:cubicBezTo>
                <a:cubicBezTo>
                  <a:pt x="0" y="241766"/>
                  <a:pt x="241766" y="0"/>
                  <a:pt x="540000" y="0"/>
                </a:cubicBezTo>
                <a:close/>
              </a:path>
            </a:pathLst>
          </a:cu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76200" dir="1926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Slide Number Placeholder 5">
            <a:extLst>
              <a:ext uri="{FF2B5EF4-FFF2-40B4-BE49-F238E27FC236}">
                <a16:creationId xmlns:a16="http://schemas.microsoft.com/office/drawing/2014/main" id="{9A9B2CEF-3972-4722-9487-0FE347DEB3E3}"/>
              </a:ext>
            </a:extLst>
          </p:cNvPr>
          <p:cNvSpPr>
            <a:spLocks noGrp="1"/>
          </p:cNvSpPr>
          <p:nvPr>
            <p:ph type="sldNum" sz="quarter" idx="12"/>
          </p:nvPr>
        </p:nvSpPr>
        <p:spPr>
          <a:xfrm>
            <a:off x="9948863" y="6507212"/>
            <a:ext cx="1692274" cy="153888"/>
          </a:xfrm>
        </p:spPr>
        <p:txBody>
          <a:bodyPr vert="horz" wrap="square" lIns="0" tIns="0" rIns="0" bIns="0" rtlCol="0" anchor="ctr">
            <a:normAutofit/>
          </a:bodyPr>
          <a:lstStyle/>
          <a:p>
            <a:pPr>
              <a:spcAft>
                <a:spcPts val="600"/>
              </a:spcAft>
            </a:pPr>
            <a:fld id="{DBA1B0FB-D917-4C8C-928F-313BD683BF39}" type="slidenum">
              <a:rPr lang="en-US" smtClean="0">
                <a:solidFill>
                  <a:schemeClr val="tx1">
                    <a:alpha val="80000"/>
                  </a:schemeClr>
                </a:solidFill>
              </a:rPr>
              <a:pPr>
                <a:spcAft>
                  <a:spcPts val="600"/>
                </a:spcAft>
              </a:pPr>
              <a:t>10</a:t>
            </a:fld>
            <a:endParaRPr lang="en-US">
              <a:solidFill>
                <a:schemeClr val="tx1">
                  <a:alpha val="80000"/>
                </a:schemeClr>
              </a:solidFill>
            </a:endParaRPr>
          </a:p>
        </p:txBody>
      </p:sp>
    </p:spTree>
    <p:extLst>
      <p:ext uri="{BB962C8B-B14F-4D97-AF65-F5344CB8AC3E}">
        <p14:creationId xmlns:p14="http://schemas.microsoft.com/office/powerpoint/2010/main" val="3632243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63" name="Group 62">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64" name="Freeform: Shape 63">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Oval 64">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Oval 65">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Freeform: Shape 66">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useBgFill="1">
        <p:nvSpPr>
          <p:cNvPr id="69" name="Rectangle 68">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0CBB96-7BAC-A025-73F2-A8A47B86FF51}"/>
              </a:ext>
            </a:extLst>
          </p:cNvPr>
          <p:cNvSpPr>
            <a:spLocks noGrp="1"/>
          </p:cNvSpPr>
          <p:nvPr>
            <p:ph type="title"/>
          </p:nvPr>
        </p:nvSpPr>
        <p:spPr>
          <a:xfrm>
            <a:off x="550862" y="580363"/>
            <a:ext cx="5437188" cy="1333055"/>
          </a:xfrm>
        </p:spPr>
        <p:txBody>
          <a:bodyPr vert="horz" wrap="square" lIns="0" tIns="0" rIns="0" bIns="0" rtlCol="0" anchor="t" anchorCtr="0">
            <a:normAutofit/>
          </a:bodyPr>
          <a:lstStyle/>
          <a:p>
            <a:r>
              <a:rPr lang="en-US" kern="1200" dirty="0">
                <a:solidFill>
                  <a:schemeClr val="tx1"/>
                </a:solidFill>
                <a:latin typeface="+mj-lt"/>
                <a:ea typeface="+mj-ea"/>
                <a:cs typeface="+mj-cs"/>
              </a:rPr>
              <a:t>Consulting panel</a:t>
            </a:r>
          </a:p>
        </p:txBody>
      </p:sp>
      <p:grpSp>
        <p:nvGrpSpPr>
          <p:cNvPr id="71" name="Group 70">
            <a:extLst>
              <a:ext uri="{FF2B5EF4-FFF2-40B4-BE49-F238E27FC236}">
                <a16:creationId xmlns:a16="http://schemas.microsoft.com/office/drawing/2014/main" id="{11F8F457-0192-4F9A-9EEF-D784521FAC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02932" y="412017"/>
            <a:ext cx="667800" cy="631474"/>
            <a:chOff x="8069541" y="1262702"/>
            <a:chExt cx="667800" cy="631474"/>
          </a:xfrm>
        </p:grpSpPr>
        <p:sp>
          <p:nvSpPr>
            <p:cNvPr id="72" name="Freeform: Shape 71">
              <a:extLst>
                <a:ext uri="{FF2B5EF4-FFF2-40B4-BE49-F238E27FC236}">
                  <a16:creationId xmlns:a16="http://schemas.microsoft.com/office/drawing/2014/main" id="{811A27EA-330C-4F31-9051-19CBAE97885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a:off x="8069541" y="1262702"/>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127000" dist="50800" dir="42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Oval 72">
              <a:extLst>
                <a:ext uri="{FF2B5EF4-FFF2-40B4-BE49-F238E27FC236}">
                  <a16:creationId xmlns:a16="http://schemas.microsoft.com/office/drawing/2014/main" id="{786FC59F-EC76-4A7A-AF75-507FBE3B5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8332341" y="1436239"/>
              <a:ext cx="270000" cy="540000"/>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9" name="Content Placeholder 8">
            <a:extLst>
              <a:ext uri="{FF2B5EF4-FFF2-40B4-BE49-F238E27FC236}">
                <a16:creationId xmlns:a16="http://schemas.microsoft.com/office/drawing/2014/main" id="{45C0C374-A6E2-69EE-9E45-BF4CD3C63171}"/>
              </a:ext>
            </a:extLst>
          </p:cNvPr>
          <p:cNvPicPr>
            <a:picLocks noGrp="1" noChangeAspect="1"/>
          </p:cNvPicPr>
          <p:nvPr>
            <p:ph sz="half" idx="2"/>
          </p:nvPr>
        </p:nvPicPr>
        <p:blipFill rotWithShape="1">
          <a:blip r:embed="rId2">
            <a:extLst>
              <a:ext uri="{837473B0-CC2E-450A-ABE3-18F120FF3D39}">
                <a1611:picAttrSrcUrl xmlns:a1611="http://schemas.microsoft.com/office/drawing/2016/11/main" r:id="rId3"/>
              </a:ext>
            </a:extLst>
          </a:blip>
          <a:srcRect r="-2" b="1921"/>
          <a:stretch/>
        </p:blipFill>
        <p:spPr>
          <a:xfrm>
            <a:off x="550863" y="2530474"/>
            <a:ext cx="5773738" cy="3779838"/>
          </a:xfrm>
          <a:custGeom>
            <a:avLst/>
            <a:gdLst/>
            <a:ahLst/>
            <a:cxnLst/>
            <a:rect l="l" t="t" r="r" b="b"/>
            <a:pathLst>
              <a:path w="5773738" h="3779838">
                <a:moveTo>
                  <a:pt x="0" y="0"/>
                </a:moveTo>
                <a:lnTo>
                  <a:pt x="5773738" y="0"/>
                </a:lnTo>
                <a:lnTo>
                  <a:pt x="5773738" y="3779838"/>
                </a:lnTo>
                <a:lnTo>
                  <a:pt x="0" y="3779838"/>
                </a:lnTo>
                <a:close/>
              </a:path>
            </a:pathLst>
          </a:custGeom>
        </p:spPr>
      </p:pic>
      <p:sp>
        <p:nvSpPr>
          <p:cNvPr id="3" name="Content Placeholder 2">
            <a:extLst>
              <a:ext uri="{FF2B5EF4-FFF2-40B4-BE49-F238E27FC236}">
                <a16:creationId xmlns:a16="http://schemas.microsoft.com/office/drawing/2014/main" id="{F2D9ABDC-5821-243E-6D53-167D247781B1}"/>
              </a:ext>
            </a:extLst>
          </p:cNvPr>
          <p:cNvSpPr>
            <a:spLocks noGrp="1"/>
          </p:cNvSpPr>
          <p:nvPr>
            <p:ph sz="half" idx="1"/>
          </p:nvPr>
        </p:nvSpPr>
        <p:spPr>
          <a:xfrm>
            <a:off x="7140575" y="1520825"/>
            <a:ext cx="4500562" cy="4572000"/>
          </a:xfrm>
        </p:spPr>
        <p:txBody>
          <a:bodyPr vert="horz" wrap="square" lIns="0" tIns="0" rIns="0" bIns="0" rtlCol="0" anchor="t">
            <a:normAutofit fontScale="92500" lnSpcReduction="10000"/>
          </a:bodyPr>
          <a:lstStyle/>
          <a:p>
            <a:pPr>
              <a:lnSpc>
                <a:spcPct val="100000"/>
              </a:lnSpc>
            </a:pPr>
            <a:r>
              <a:rPr lang="en-US" sz="1700" dirty="0">
                <a:solidFill>
                  <a:srgbClr val="FFFF00"/>
                </a:solidFill>
                <a:latin typeface="Arial" panose="020B0604020202020204" pitchFamily="34" charset="0"/>
                <a:cs typeface="Arial" panose="020B0604020202020204" pitchFamily="34" charset="0"/>
              </a:rPr>
              <a:t>Aniruddha Deswandikar </a:t>
            </a:r>
            <a:r>
              <a:rPr lang="en-US" sz="1700" dirty="0">
                <a:solidFill>
                  <a:schemeClr val="tx1"/>
                </a:solidFill>
                <a:latin typeface="Arial" panose="020B0604020202020204" pitchFamily="34" charset="0"/>
                <a:cs typeface="Arial" panose="020B0604020202020204" pitchFamily="34" charset="0"/>
              </a:rPr>
              <a:t>is </a:t>
            </a:r>
            <a:r>
              <a:rPr lang="en-US" sz="1700" dirty="0">
                <a:latin typeface="Arial" panose="020B0604020202020204" pitchFamily="34" charset="0"/>
                <a:cs typeface="Arial" panose="020B0604020202020204" pitchFamily="34" charset="0"/>
              </a:rPr>
              <a:t>a seasoned Technologist with over 31 year of experience across startups, consulting, Netflix and Microsoft. He spent 13 years as a developer before starting his journey as an Architect at Microsoft. At Microsoft he spent 18 years at Microsoft across multiple roles; Architect, Principal  Architect and Director of Microsoft Technology Center at Bangalore.. He started his Architecture journey as an Apps and Infra architect and in last  five years expanded into Data and AI. For the last 3 years at Microsoft he helped large multinational companies like AB-InBev, UCB Pharma and others to migrate their Central Analytical Platforms to a Data Mesh architecture. This experience inspired him to a write a book titled "Engineering Data Mesh on Azure Cloud" (https://tinyurl.com/dmazpackt).</a:t>
            </a:r>
          </a:p>
        </p:txBody>
      </p:sp>
      <p:sp>
        <p:nvSpPr>
          <p:cNvPr id="5" name="Date Placeholder 4">
            <a:extLst>
              <a:ext uri="{FF2B5EF4-FFF2-40B4-BE49-F238E27FC236}">
                <a16:creationId xmlns:a16="http://schemas.microsoft.com/office/drawing/2014/main" id="{B5C8D2F8-14BF-07B6-7277-26AD9B357FE2}"/>
              </a:ext>
            </a:extLst>
          </p:cNvPr>
          <p:cNvSpPr>
            <a:spLocks noGrp="1"/>
          </p:cNvSpPr>
          <p:nvPr>
            <p:ph type="dt" sz="half" idx="10"/>
          </p:nvPr>
        </p:nvSpPr>
        <p:spPr>
          <a:xfrm>
            <a:off x="550863" y="6507212"/>
            <a:ext cx="2628900" cy="153888"/>
          </a:xfrm>
        </p:spPr>
        <p:txBody>
          <a:bodyPr vert="horz" wrap="square" lIns="0" tIns="0" rIns="0" bIns="0" rtlCol="0" anchor="ctr">
            <a:normAutofit/>
          </a:bodyPr>
          <a:lstStyle/>
          <a:p>
            <a:pPr>
              <a:spcAft>
                <a:spcPts val="600"/>
              </a:spcAft>
            </a:pPr>
            <a:fld id="{58BEBDB3-44FA-4151-92F6-A36A8FBCCD70}" type="datetime1">
              <a:rPr lang="en-US" smtClean="0">
                <a:solidFill>
                  <a:schemeClr val="tx1">
                    <a:alpha val="80000"/>
                  </a:schemeClr>
                </a:solidFill>
              </a:rPr>
              <a:pPr>
                <a:spcAft>
                  <a:spcPts val="600"/>
                </a:spcAft>
              </a:pPr>
              <a:t>7/16/2024</a:t>
            </a:fld>
            <a:endParaRPr lang="en-US">
              <a:solidFill>
                <a:schemeClr val="tx1">
                  <a:alpha val="80000"/>
                </a:schemeClr>
              </a:solidFill>
            </a:endParaRPr>
          </a:p>
        </p:txBody>
      </p:sp>
      <p:sp>
        <p:nvSpPr>
          <p:cNvPr id="75" name="Freeform: Shape 74">
            <a:extLst>
              <a:ext uri="{FF2B5EF4-FFF2-40B4-BE49-F238E27FC236}">
                <a16:creationId xmlns:a16="http://schemas.microsoft.com/office/drawing/2014/main" id="{3E6AA126-9DDC-4FBE-AEE6-8D0E982B0E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2295" y="6121100"/>
            <a:ext cx="1080000" cy="736900"/>
          </a:xfrm>
          <a:custGeom>
            <a:avLst/>
            <a:gdLst>
              <a:gd name="connsiteX0" fmla="*/ 540000 w 1080000"/>
              <a:gd name="connsiteY0" fmla="*/ 0 h 736900"/>
              <a:gd name="connsiteX1" fmla="*/ 1080000 w 1080000"/>
              <a:gd name="connsiteY1" fmla="*/ 540000 h 736900"/>
              <a:gd name="connsiteX2" fmla="*/ 1069029 w 1080000"/>
              <a:gd name="connsiteY2" fmla="*/ 648829 h 736900"/>
              <a:gd name="connsiteX3" fmla="*/ 1041691 w 1080000"/>
              <a:gd name="connsiteY3" fmla="*/ 736900 h 736900"/>
              <a:gd name="connsiteX4" fmla="*/ 38310 w 1080000"/>
              <a:gd name="connsiteY4" fmla="*/ 736900 h 736900"/>
              <a:gd name="connsiteX5" fmla="*/ 10971 w 1080000"/>
              <a:gd name="connsiteY5" fmla="*/ 648829 h 736900"/>
              <a:gd name="connsiteX6" fmla="*/ 0 w 1080000"/>
              <a:gd name="connsiteY6" fmla="*/ 540000 h 736900"/>
              <a:gd name="connsiteX7" fmla="*/ 540000 w 1080000"/>
              <a:gd name="connsiteY7" fmla="*/ 0 h 73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0000" h="736900">
                <a:moveTo>
                  <a:pt x="540000" y="0"/>
                </a:moveTo>
                <a:cubicBezTo>
                  <a:pt x="838234" y="0"/>
                  <a:pt x="1080000" y="241766"/>
                  <a:pt x="1080000" y="540000"/>
                </a:cubicBezTo>
                <a:cubicBezTo>
                  <a:pt x="1080000" y="577280"/>
                  <a:pt x="1076223" y="613676"/>
                  <a:pt x="1069029" y="648829"/>
                </a:cubicBezTo>
                <a:lnTo>
                  <a:pt x="1041691" y="736900"/>
                </a:lnTo>
                <a:lnTo>
                  <a:pt x="38310" y="736900"/>
                </a:lnTo>
                <a:lnTo>
                  <a:pt x="10971" y="648829"/>
                </a:lnTo>
                <a:cubicBezTo>
                  <a:pt x="3778" y="613676"/>
                  <a:pt x="0" y="577280"/>
                  <a:pt x="0" y="540000"/>
                </a:cubicBezTo>
                <a:cubicBezTo>
                  <a:pt x="0" y="241766"/>
                  <a:pt x="241766" y="0"/>
                  <a:pt x="540000" y="0"/>
                </a:cubicBezTo>
                <a:close/>
              </a:path>
            </a:pathLst>
          </a:cu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76200" dir="1926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Slide Number Placeholder 5">
            <a:extLst>
              <a:ext uri="{FF2B5EF4-FFF2-40B4-BE49-F238E27FC236}">
                <a16:creationId xmlns:a16="http://schemas.microsoft.com/office/drawing/2014/main" id="{9A9B2CEF-3972-4722-9487-0FE347DEB3E3}"/>
              </a:ext>
            </a:extLst>
          </p:cNvPr>
          <p:cNvSpPr>
            <a:spLocks noGrp="1"/>
          </p:cNvSpPr>
          <p:nvPr>
            <p:ph type="sldNum" sz="quarter" idx="12"/>
          </p:nvPr>
        </p:nvSpPr>
        <p:spPr>
          <a:xfrm>
            <a:off x="9948863" y="6507212"/>
            <a:ext cx="1692274" cy="153888"/>
          </a:xfrm>
        </p:spPr>
        <p:txBody>
          <a:bodyPr vert="horz" wrap="square" lIns="0" tIns="0" rIns="0" bIns="0" rtlCol="0" anchor="ctr">
            <a:normAutofit/>
          </a:bodyPr>
          <a:lstStyle/>
          <a:p>
            <a:pPr>
              <a:spcAft>
                <a:spcPts val="600"/>
              </a:spcAft>
            </a:pPr>
            <a:fld id="{DBA1B0FB-D917-4C8C-928F-313BD683BF39}" type="slidenum">
              <a:rPr lang="en-US" smtClean="0">
                <a:solidFill>
                  <a:schemeClr val="tx1">
                    <a:alpha val="80000"/>
                  </a:schemeClr>
                </a:solidFill>
              </a:rPr>
              <a:pPr>
                <a:spcAft>
                  <a:spcPts val="600"/>
                </a:spcAft>
              </a:pPr>
              <a:t>11</a:t>
            </a:fld>
            <a:endParaRPr lang="en-US">
              <a:solidFill>
                <a:schemeClr val="tx1">
                  <a:alpha val="80000"/>
                </a:schemeClr>
              </a:solidFill>
            </a:endParaRPr>
          </a:p>
        </p:txBody>
      </p:sp>
    </p:spTree>
    <p:extLst>
      <p:ext uri="{BB962C8B-B14F-4D97-AF65-F5344CB8AC3E}">
        <p14:creationId xmlns:p14="http://schemas.microsoft.com/office/powerpoint/2010/main" val="2527639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63" name="Group 62">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64" name="Freeform: Shape 63">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Oval 64">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Oval 65">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Freeform: Shape 66">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useBgFill="1">
        <p:nvSpPr>
          <p:cNvPr id="69" name="Rectangle 68">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0CBB96-7BAC-A025-73F2-A8A47B86FF51}"/>
              </a:ext>
            </a:extLst>
          </p:cNvPr>
          <p:cNvSpPr>
            <a:spLocks noGrp="1"/>
          </p:cNvSpPr>
          <p:nvPr>
            <p:ph type="title"/>
          </p:nvPr>
        </p:nvSpPr>
        <p:spPr>
          <a:xfrm>
            <a:off x="550862" y="580363"/>
            <a:ext cx="5437188" cy="1333055"/>
          </a:xfrm>
        </p:spPr>
        <p:txBody>
          <a:bodyPr vert="horz" wrap="square" lIns="0" tIns="0" rIns="0" bIns="0" rtlCol="0" anchor="t" anchorCtr="0">
            <a:normAutofit/>
          </a:bodyPr>
          <a:lstStyle/>
          <a:p>
            <a:r>
              <a:rPr lang="en-US" kern="1200" dirty="0">
                <a:solidFill>
                  <a:schemeClr val="tx1"/>
                </a:solidFill>
                <a:latin typeface="+mj-lt"/>
                <a:ea typeface="+mj-ea"/>
                <a:cs typeface="+mj-cs"/>
              </a:rPr>
              <a:t>Consulting panel …2</a:t>
            </a:r>
          </a:p>
        </p:txBody>
      </p:sp>
      <p:grpSp>
        <p:nvGrpSpPr>
          <p:cNvPr id="71" name="Group 70">
            <a:extLst>
              <a:ext uri="{FF2B5EF4-FFF2-40B4-BE49-F238E27FC236}">
                <a16:creationId xmlns:a16="http://schemas.microsoft.com/office/drawing/2014/main" id="{11F8F457-0192-4F9A-9EEF-D784521FAC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02932" y="412017"/>
            <a:ext cx="667800" cy="631474"/>
            <a:chOff x="8069541" y="1262702"/>
            <a:chExt cx="667800" cy="631474"/>
          </a:xfrm>
        </p:grpSpPr>
        <p:sp>
          <p:nvSpPr>
            <p:cNvPr id="72" name="Freeform: Shape 71">
              <a:extLst>
                <a:ext uri="{FF2B5EF4-FFF2-40B4-BE49-F238E27FC236}">
                  <a16:creationId xmlns:a16="http://schemas.microsoft.com/office/drawing/2014/main" id="{811A27EA-330C-4F31-9051-19CBAE97885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a:off x="8069541" y="1262702"/>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127000" dist="50800" dir="42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Oval 72">
              <a:extLst>
                <a:ext uri="{FF2B5EF4-FFF2-40B4-BE49-F238E27FC236}">
                  <a16:creationId xmlns:a16="http://schemas.microsoft.com/office/drawing/2014/main" id="{786FC59F-EC76-4A7A-AF75-507FBE3B5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8332341" y="1436239"/>
              <a:ext cx="270000" cy="540000"/>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9" name="Content Placeholder 8">
            <a:extLst>
              <a:ext uri="{FF2B5EF4-FFF2-40B4-BE49-F238E27FC236}">
                <a16:creationId xmlns:a16="http://schemas.microsoft.com/office/drawing/2014/main" id="{45C0C374-A6E2-69EE-9E45-BF4CD3C63171}"/>
              </a:ext>
            </a:extLst>
          </p:cNvPr>
          <p:cNvPicPr>
            <a:picLocks noGrp="1" noChangeAspect="1"/>
          </p:cNvPicPr>
          <p:nvPr>
            <p:ph sz="half" idx="2"/>
          </p:nvPr>
        </p:nvPicPr>
        <p:blipFill rotWithShape="1">
          <a:blip r:embed="rId2">
            <a:extLst>
              <a:ext uri="{837473B0-CC2E-450A-ABE3-18F120FF3D39}">
                <a1611:picAttrSrcUrl xmlns:a1611="http://schemas.microsoft.com/office/drawing/2016/11/main" r:id="rId3"/>
              </a:ext>
            </a:extLst>
          </a:blip>
          <a:srcRect r="-2" b="1921"/>
          <a:stretch/>
        </p:blipFill>
        <p:spPr>
          <a:xfrm>
            <a:off x="550863" y="2530474"/>
            <a:ext cx="5773738" cy="3779838"/>
          </a:xfrm>
          <a:custGeom>
            <a:avLst/>
            <a:gdLst/>
            <a:ahLst/>
            <a:cxnLst/>
            <a:rect l="l" t="t" r="r" b="b"/>
            <a:pathLst>
              <a:path w="5773738" h="3779838">
                <a:moveTo>
                  <a:pt x="0" y="0"/>
                </a:moveTo>
                <a:lnTo>
                  <a:pt x="5773738" y="0"/>
                </a:lnTo>
                <a:lnTo>
                  <a:pt x="5773738" y="3779838"/>
                </a:lnTo>
                <a:lnTo>
                  <a:pt x="0" y="3779838"/>
                </a:lnTo>
                <a:close/>
              </a:path>
            </a:pathLst>
          </a:custGeom>
        </p:spPr>
      </p:pic>
      <p:sp>
        <p:nvSpPr>
          <p:cNvPr id="3" name="Content Placeholder 2">
            <a:extLst>
              <a:ext uri="{FF2B5EF4-FFF2-40B4-BE49-F238E27FC236}">
                <a16:creationId xmlns:a16="http://schemas.microsoft.com/office/drawing/2014/main" id="{F2D9ABDC-5821-243E-6D53-167D247781B1}"/>
              </a:ext>
            </a:extLst>
          </p:cNvPr>
          <p:cNvSpPr>
            <a:spLocks noGrp="1"/>
          </p:cNvSpPr>
          <p:nvPr>
            <p:ph sz="half" idx="1"/>
          </p:nvPr>
        </p:nvSpPr>
        <p:spPr>
          <a:xfrm>
            <a:off x="7140575" y="1520825"/>
            <a:ext cx="4500562" cy="4572000"/>
          </a:xfrm>
        </p:spPr>
        <p:txBody>
          <a:bodyPr vert="horz" wrap="square" lIns="0" tIns="0" rIns="0" bIns="0" rtlCol="0" anchor="t">
            <a:normAutofit/>
          </a:bodyPr>
          <a:lstStyle/>
          <a:p>
            <a:pPr>
              <a:lnSpc>
                <a:spcPct val="100000"/>
              </a:lnSpc>
            </a:pPr>
            <a:r>
              <a:rPr lang="en-US" sz="1700" dirty="0">
                <a:solidFill>
                  <a:srgbClr val="FFFF00"/>
                </a:solidFill>
                <a:latin typeface="Arial" panose="020B0604020202020204" pitchFamily="34" charset="0"/>
                <a:cs typeface="Arial" panose="020B0604020202020204" pitchFamily="34" charset="0"/>
              </a:rPr>
              <a:t>Amita Jain/RM/</a:t>
            </a:r>
            <a:r>
              <a:rPr lang="en-US" sz="1700" dirty="0">
                <a:solidFill>
                  <a:schemeClr val="tx1"/>
                </a:solidFill>
                <a:latin typeface="Arial" panose="020B0604020202020204" pitchFamily="34" charset="0"/>
                <a:cs typeface="Arial" panose="020B0604020202020204" pitchFamily="34" charset="0"/>
              </a:rPr>
              <a:t>Tata Trusts for CSR projects, rural migration policy and govt policy making</a:t>
            </a:r>
          </a:p>
          <a:p>
            <a:pPr>
              <a:lnSpc>
                <a:spcPct val="100000"/>
              </a:lnSpc>
            </a:pPr>
            <a:r>
              <a:rPr lang="en-US" sz="1700" dirty="0">
                <a:solidFill>
                  <a:srgbClr val="FFFF00"/>
                </a:solidFill>
                <a:latin typeface="Arial" panose="020B0604020202020204" pitchFamily="34" charset="0"/>
                <a:cs typeface="Arial" panose="020B0604020202020204" pitchFamily="34" charset="0"/>
              </a:rPr>
              <a:t>Chaitanya </a:t>
            </a:r>
            <a:r>
              <a:rPr lang="en-US" sz="1700" dirty="0" err="1">
                <a:solidFill>
                  <a:srgbClr val="FFFF00"/>
                </a:solidFill>
                <a:latin typeface="Arial" panose="020B0604020202020204" pitchFamily="34" charset="0"/>
                <a:cs typeface="Arial" panose="020B0604020202020204" pitchFamily="34" charset="0"/>
              </a:rPr>
              <a:t>Gajulaa</a:t>
            </a:r>
            <a:r>
              <a:rPr lang="en-US" sz="1700" dirty="0">
                <a:solidFill>
                  <a:schemeClr val="tx1"/>
                </a:solidFill>
                <a:latin typeface="Arial" panose="020B0604020202020204" pitchFamily="34" charset="0"/>
                <a:cs typeface="Arial" panose="020B0604020202020204" pitchFamily="34" charset="0"/>
              </a:rPr>
              <a:t>/AWS senior architect, certified on GCP, Azure for multi cloud migrations</a:t>
            </a:r>
          </a:p>
          <a:p>
            <a:pPr>
              <a:lnSpc>
                <a:spcPct val="100000"/>
              </a:lnSpc>
            </a:pPr>
            <a:r>
              <a:rPr lang="en-US" sz="1700" dirty="0">
                <a:solidFill>
                  <a:srgbClr val="FFFF00"/>
                </a:solidFill>
                <a:latin typeface="Arial" panose="020B0604020202020204" pitchFamily="34" charset="0"/>
                <a:cs typeface="Arial" panose="020B0604020202020204" pitchFamily="34" charset="0"/>
              </a:rPr>
              <a:t>Shoba Pai and Rajani </a:t>
            </a:r>
            <a:r>
              <a:rPr lang="en-US" sz="1700" dirty="0" err="1">
                <a:solidFill>
                  <a:srgbClr val="FFFF00"/>
                </a:solidFill>
                <a:latin typeface="Arial" panose="020B0604020202020204" pitchFamily="34" charset="0"/>
                <a:cs typeface="Arial" panose="020B0604020202020204" pitchFamily="34" charset="0"/>
              </a:rPr>
              <a:t>Adikari</a:t>
            </a:r>
            <a:r>
              <a:rPr lang="en-US" sz="1700" dirty="0">
                <a:solidFill>
                  <a:schemeClr val="tx1"/>
                </a:solidFill>
                <a:latin typeface="Arial" panose="020B0604020202020204" pitchFamily="34" charset="0"/>
                <a:cs typeface="Arial" panose="020B0604020202020204" pitchFamily="34" charset="0"/>
              </a:rPr>
              <a:t>/ English language for trainers, working prof</a:t>
            </a:r>
          </a:p>
          <a:p>
            <a:pPr>
              <a:lnSpc>
                <a:spcPct val="100000"/>
              </a:lnSpc>
            </a:pPr>
            <a:r>
              <a:rPr lang="en-US" sz="1700" dirty="0">
                <a:solidFill>
                  <a:srgbClr val="FFFF00"/>
                </a:solidFill>
                <a:latin typeface="Arial" panose="020B0604020202020204" pitchFamily="34" charset="0"/>
                <a:cs typeface="Arial" panose="020B0604020202020204" pitchFamily="34" charset="0"/>
              </a:rPr>
              <a:t>Mira </a:t>
            </a:r>
            <a:r>
              <a:rPr lang="en-US" sz="1700" dirty="0" err="1">
                <a:solidFill>
                  <a:srgbClr val="FFFF00"/>
                </a:solidFill>
                <a:latin typeface="Arial" panose="020B0604020202020204" pitchFamily="34" charset="0"/>
                <a:cs typeface="Arial" panose="020B0604020202020204" pitchFamily="34" charset="0"/>
              </a:rPr>
              <a:t>Vempati</a:t>
            </a:r>
            <a:r>
              <a:rPr lang="en-US" sz="1700" dirty="0">
                <a:solidFill>
                  <a:schemeClr val="tx1"/>
                </a:solidFill>
                <a:latin typeface="Arial" panose="020B0604020202020204" pitchFamily="34" charset="0"/>
                <a:cs typeface="Arial" panose="020B0604020202020204" pitchFamily="34" charset="0"/>
              </a:rPr>
              <a:t>/ trainer and expert on legal compliances such as POSH</a:t>
            </a:r>
          </a:p>
          <a:p>
            <a:pPr>
              <a:lnSpc>
                <a:spcPct val="100000"/>
              </a:lnSpc>
            </a:pPr>
            <a:r>
              <a:rPr lang="en-US" sz="1700" dirty="0">
                <a:solidFill>
                  <a:srgbClr val="FFFF00"/>
                </a:solidFill>
                <a:latin typeface="Arial" panose="020B0604020202020204" pitchFamily="34" charset="0"/>
                <a:cs typeface="Arial" panose="020B0604020202020204" pitchFamily="34" charset="0"/>
              </a:rPr>
              <a:t>Sudhir M and Mani from LYTA</a:t>
            </a:r>
            <a:r>
              <a:rPr lang="en-US" sz="1700" dirty="0">
                <a:solidFill>
                  <a:schemeClr val="tx1"/>
                </a:solidFill>
                <a:latin typeface="Arial" panose="020B0604020202020204" pitchFamily="34" charset="0"/>
                <a:cs typeface="Arial" panose="020B0604020202020204" pitchFamily="34" charset="0"/>
              </a:rPr>
              <a:t>/IOT prototyping engineers and trainers</a:t>
            </a:r>
          </a:p>
          <a:p>
            <a:pPr>
              <a:lnSpc>
                <a:spcPct val="100000"/>
              </a:lnSpc>
            </a:pPr>
            <a:endParaRPr lang="en-US" sz="1700" dirty="0">
              <a:solidFill>
                <a:schemeClr val="tx1"/>
              </a:solidFill>
              <a:latin typeface="Arial" panose="020B0604020202020204" pitchFamily="34" charset="0"/>
              <a:cs typeface="Arial" panose="020B0604020202020204" pitchFamily="34" charset="0"/>
            </a:endParaRPr>
          </a:p>
          <a:p>
            <a:pPr>
              <a:lnSpc>
                <a:spcPct val="100000"/>
              </a:lnSpc>
            </a:pPr>
            <a:endParaRPr lang="en-US" sz="1700" dirty="0">
              <a:latin typeface="Arial" panose="020B0604020202020204" pitchFamily="34" charset="0"/>
              <a:cs typeface="Arial" panose="020B0604020202020204" pitchFamily="34" charset="0"/>
            </a:endParaRPr>
          </a:p>
        </p:txBody>
      </p:sp>
      <p:sp>
        <p:nvSpPr>
          <p:cNvPr id="5" name="Date Placeholder 4">
            <a:extLst>
              <a:ext uri="{FF2B5EF4-FFF2-40B4-BE49-F238E27FC236}">
                <a16:creationId xmlns:a16="http://schemas.microsoft.com/office/drawing/2014/main" id="{B5C8D2F8-14BF-07B6-7277-26AD9B357FE2}"/>
              </a:ext>
            </a:extLst>
          </p:cNvPr>
          <p:cNvSpPr>
            <a:spLocks noGrp="1"/>
          </p:cNvSpPr>
          <p:nvPr>
            <p:ph type="dt" sz="half" idx="10"/>
          </p:nvPr>
        </p:nvSpPr>
        <p:spPr>
          <a:xfrm>
            <a:off x="550863" y="6507212"/>
            <a:ext cx="2628900" cy="153888"/>
          </a:xfrm>
        </p:spPr>
        <p:txBody>
          <a:bodyPr vert="horz" wrap="square" lIns="0" tIns="0" rIns="0" bIns="0" rtlCol="0" anchor="ctr">
            <a:normAutofit/>
          </a:bodyPr>
          <a:lstStyle/>
          <a:p>
            <a:pPr>
              <a:spcAft>
                <a:spcPts val="600"/>
              </a:spcAft>
            </a:pPr>
            <a:fld id="{58BEBDB3-44FA-4151-92F6-A36A8FBCCD70}" type="datetime1">
              <a:rPr lang="en-US" smtClean="0">
                <a:solidFill>
                  <a:schemeClr val="tx1">
                    <a:alpha val="80000"/>
                  </a:schemeClr>
                </a:solidFill>
              </a:rPr>
              <a:pPr>
                <a:spcAft>
                  <a:spcPts val="600"/>
                </a:spcAft>
              </a:pPr>
              <a:t>7/16/2024</a:t>
            </a:fld>
            <a:endParaRPr lang="en-US">
              <a:solidFill>
                <a:schemeClr val="tx1">
                  <a:alpha val="80000"/>
                </a:schemeClr>
              </a:solidFill>
            </a:endParaRPr>
          </a:p>
        </p:txBody>
      </p:sp>
      <p:sp>
        <p:nvSpPr>
          <p:cNvPr id="75" name="Freeform: Shape 74">
            <a:extLst>
              <a:ext uri="{FF2B5EF4-FFF2-40B4-BE49-F238E27FC236}">
                <a16:creationId xmlns:a16="http://schemas.microsoft.com/office/drawing/2014/main" id="{3E6AA126-9DDC-4FBE-AEE6-8D0E982B0E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2295" y="6121100"/>
            <a:ext cx="1080000" cy="736900"/>
          </a:xfrm>
          <a:custGeom>
            <a:avLst/>
            <a:gdLst>
              <a:gd name="connsiteX0" fmla="*/ 540000 w 1080000"/>
              <a:gd name="connsiteY0" fmla="*/ 0 h 736900"/>
              <a:gd name="connsiteX1" fmla="*/ 1080000 w 1080000"/>
              <a:gd name="connsiteY1" fmla="*/ 540000 h 736900"/>
              <a:gd name="connsiteX2" fmla="*/ 1069029 w 1080000"/>
              <a:gd name="connsiteY2" fmla="*/ 648829 h 736900"/>
              <a:gd name="connsiteX3" fmla="*/ 1041691 w 1080000"/>
              <a:gd name="connsiteY3" fmla="*/ 736900 h 736900"/>
              <a:gd name="connsiteX4" fmla="*/ 38310 w 1080000"/>
              <a:gd name="connsiteY4" fmla="*/ 736900 h 736900"/>
              <a:gd name="connsiteX5" fmla="*/ 10971 w 1080000"/>
              <a:gd name="connsiteY5" fmla="*/ 648829 h 736900"/>
              <a:gd name="connsiteX6" fmla="*/ 0 w 1080000"/>
              <a:gd name="connsiteY6" fmla="*/ 540000 h 736900"/>
              <a:gd name="connsiteX7" fmla="*/ 540000 w 1080000"/>
              <a:gd name="connsiteY7" fmla="*/ 0 h 73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0000" h="736900">
                <a:moveTo>
                  <a:pt x="540000" y="0"/>
                </a:moveTo>
                <a:cubicBezTo>
                  <a:pt x="838234" y="0"/>
                  <a:pt x="1080000" y="241766"/>
                  <a:pt x="1080000" y="540000"/>
                </a:cubicBezTo>
                <a:cubicBezTo>
                  <a:pt x="1080000" y="577280"/>
                  <a:pt x="1076223" y="613676"/>
                  <a:pt x="1069029" y="648829"/>
                </a:cubicBezTo>
                <a:lnTo>
                  <a:pt x="1041691" y="736900"/>
                </a:lnTo>
                <a:lnTo>
                  <a:pt x="38310" y="736900"/>
                </a:lnTo>
                <a:lnTo>
                  <a:pt x="10971" y="648829"/>
                </a:lnTo>
                <a:cubicBezTo>
                  <a:pt x="3778" y="613676"/>
                  <a:pt x="0" y="577280"/>
                  <a:pt x="0" y="540000"/>
                </a:cubicBezTo>
                <a:cubicBezTo>
                  <a:pt x="0" y="241766"/>
                  <a:pt x="241766" y="0"/>
                  <a:pt x="540000" y="0"/>
                </a:cubicBezTo>
                <a:close/>
              </a:path>
            </a:pathLst>
          </a:cu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76200" dir="1926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Slide Number Placeholder 5">
            <a:extLst>
              <a:ext uri="{FF2B5EF4-FFF2-40B4-BE49-F238E27FC236}">
                <a16:creationId xmlns:a16="http://schemas.microsoft.com/office/drawing/2014/main" id="{9A9B2CEF-3972-4722-9487-0FE347DEB3E3}"/>
              </a:ext>
            </a:extLst>
          </p:cNvPr>
          <p:cNvSpPr>
            <a:spLocks noGrp="1"/>
          </p:cNvSpPr>
          <p:nvPr>
            <p:ph type="sldNum" sz="quarter" idx="12"/>
          </p:nvPr>
        </p:nvSpPr>
        <p:spPr>
          <a:xfrm>
            <a:off x="9948863" y="6507212"/>
            <a:ext cx="1692274" cy="153888"/>
          </a:xfrm>
        </p:spPr>
        <p:txBody>
          <a:bodyPr vert="horz" wrap="square" lIns="0" tIns="0" rIns="0" bIns="0" rtlCol="0" anchor="ctr">
            <a:normAutofit/>
          </a:bodyPr>
          <a:lstStyle/>
          <a:p>
            <a:pPr>
              <a:spcAft>
                <a:spcPts val="600"/>
              </a:spcAft>
            </a:pPr>
            <a:fld id="{DBA1B0FB-D917-4C8C-928F-313BD683BF39}" type="slidenum">
              <a:rPr lang="en-US" smtClean="0">
                <a:solidFill>
                  <a:schemeClr val="tx1">
                    <a:alpha val="80000"/>
                  </a:schemeClr>
                </a:solidFill>
              </a:rPr>
              <a:pPr>
                <a:spcAft>
                  <a:spcPts val="600"/>
                </a:spcAft>
              </a:pPr>
              <a:t>12</a:t>
            </a:fld>
            <a:endParaRPr lang="en-US">
              <a:solidFill>
                <a:schemeClr val="tx1">
                  <a:alpha val="80000"/>
                </a:schemeClr>
              </a:solidFill>
            </a:endParaRPr>
          </a:p>
        </p:txBody>
      </p:sp>
    </p:spTree>
    <p:extLst>
      <p:ext uri="{BB962C8B-B14F-4D97-AF65-F5344CB8AC3E}">
        <p14:creationId xmlns:p14="http://schemas.microsoft.com/office/powerpoint/2010/main" val="2330112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Oval 35">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0" name="Group 39">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41" name="Freeform: Shape 40">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Oval 42">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Oval 43">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46" name="Rectangle 45">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descr="Data Points Digital background">
            <a:extLst>
              <a:ext uri="{FF2B5EF4-FFF2-40B4-BE49-F238E27FC236}">
                <a16:creationId xmlns:a16="http://schemas.microsoft.com/office/drawing/2014/main" id="{5FED7C55-F545-49A1-90FD-D853A25AB45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0" y="0"/>
            <a:ext cx="12192000" cy="6858000"/>
          </a:xfrm>
        </p:spPr>
      </p:pic>
      <p:sp>
        <p:nvSpPr>
          <p:cNvPr id="48" name="Rectangle 47">
            <a:extLst>
              <a:ext uri="{FF2B5EF4-FFF2-40B4-BE49-F238E27FC236}">
                <a16:creationId xmlns:a16="http://schemas.microsoft.com/office/drawing/2014/main" id="{3C64A91D-E535-4C24-A0E3-96A3810E3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6FC4867-BA3E-4F8E-AB23-684F34DF3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4">
            <a:extLst>
              <a:ext uri="{FF2B5EF4-FFF2-40B4-BE49-F238E27FC236}">
                <a16:creationId xmlns:a16="http://schemas.microsoft.com/office/drawing/2014/main" id="{40F1DF5B-353A-4270-8C10-6A1509441174}"/>
              </a:ext>
            </a:extLst>
          </p:cNvPr>
          <p:cNvSpPr>
            <a:spLocks noGrp="1"/>
          </p:cNvSpPr>
          <p:nvPr>
            <p:ph type="ctrTitle"/>
          </p:nvPr>
        </p:nvSpPr>
        <p:spPr>
          <a:xfrm>
            <a:off x="550863" y="549275"/>
            <a:ext cx="5437187" cy="2986234"/>
          </a:xfrm>
        </p:spPr>
        <p:txBody>
          <a:bodyPr vert="horz" wrap="square" lIns="0" tIns="0" rIns="0" bIns="0" rtlCol="0" anchor="b" anchorCtr="0">
            <a:normAutofit/>
          </a:bodyPr>
          <a:lstStyle/>
          <a:p>
            <a:pPr>
              <a:lnSpc>
                <a:spcPct val="100000"/>
              </a:lnSpc>
            </a:pPr>
            <a:r>
              <a:rPr lang="en-US" dirty="0"/>
              <a:t>P</a:t>
            </a:r>
            <a:r>
              <a:rPr lang="en-US" sz="6400" kern="1200" dirty="0">
                <a:solidFill>
                  <a:schemeClr val="tx1"/>
                </a:solidFill>
                <a:latin typeface="+mj-lt"/>
                <a:ea typeface="+mj-ea"/>
                <a:cs typeface="+mj-cs"/>
              </a:rPr>
              <a:t>artners &amp; models</a:t>
            </a:r>
          </a:p>
        </p:txBody>
      </p:sp>
      <p:sp>
        <p:nvSpPr>
          <p:cNvPr id="4" name="Slide Number Placeholder 3">
            <a:extLst>
              <a:ext uri="{FF2B5EF4-FFF2-40B4-BE49-F238E27FC236}">
                <a16:creationId xmlns:a16="http://schemas.microsoft.com/office/drawing/2014/main" id="{E1E7D98D-6710-41D2-B258-E1A1059D29F8}"/>
              </a:ext>
            </a:extLst>
          </p:cNvPr>
          <p:cNvSpPr>
            <a:spLocks noGrp="1"/>
          </p:cNvSpPr>
          <p:nvPr>
            <p:ph type="sldNum" sz="quarter" idx="12"/>
          </p:nvPr>
        </p:nvSpPr>
        <p:spPr/>
        <p:txBody>
          <a:bodyPr/>
          <a:lstStyle/>
          <a:p>
            <a:fld id="{DBA1B0FB-D917-4C8C-928F-313BD683BF39}" type="slidenum">
              <a:rPr lang="en-US" smtClean="0"/>
              <a:t>13</a:t>
            </a:fld>
            <a:endParaRPr lang="en-US"/>
          </a:p>
        </p:txBody>
      </p:sp>
      <p:sp>
        <p:nvSpPr>
          <p:cNvPr id="2" name="Date Placeholder 1">
            <a:extLst>
              <a:ext uri="{FF2B5EF4-FFF2-40B4-BE49-F238E27FC236}">
                <a16:creationId xmlns:a16="http://schemas.microsoft.com/office/drawing/2014/main" id="{41F0F285-52DE-2EBE-B2D0-DAE8900CCC82}"/>
              </a:ext>
            </a:extLst>
          </p:cNvPr>
          <p:cNvSpPr>
            <a:spLocks noGrp="1"/>
          </p:cNvSpPr>
          <p:nvPr>
            <p:ph type="dt" sz="half" idx="10"/>
          </p:nvPr>
        </p:nvSpPr>
        <p:spPr/>
        <p:txBody>
          <a:bodyPr/>
          <a:lstStyle/>
          <a:p>
            <a:fld id="{20E06026-2124-4E94-A73C-1A8439B21FED}" type="datetime1">
              <a:rPr lang="en-US" smtClean="0"/>
              <a:t>7/16/2024</a:t>
            </a:fld>
            <a:endParaRPr lang="en-US"/>
          </a:p>
        </p:txBody>
      </p:sp>
      <p:sp>
        <p:nvSpPr>
          <p:cNvPr id="5" name="Subtitle 4">
            <a:extLst>
              <a:ext uri="{FF2B5EF4-FFF2-40B4-BE49-F238E27FC236}">
                <a16:creationId xmlns:a16="http://schemas.microsoft.com/office/drawing/2014/main" id="{41A0F2E3-0294-4812-20C7-D9406536FCB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213000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C15EE852-24F1-4643-8082-AB45CFF2BA10}"/>
              </a:ext>
            </a:extLst>
          </p:cNvPr>
          <p:cNvSpPr>
            <a:spLocks noGrp="1"/>
          </p:cNvSpPr>
          <p:nvPr>
            <p:ph type="title"/>
          </p:nvPr>
        </p:nvSpPr>
        <p:spPr>
          <a:xfrm>
            <a:off x="550863" y="1883393"/>
            <a:ext cx="4984945" cy="4877164"/>
          </a:xfrm>
        </p:spPr>
        <p:txBody>
          <a:bodyPr>
            <a:normAutofit fontScale="90000"/>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IITM </a:t>
            </a:r>
            <a:r>
              <a:rPr lang="en-US" sz="2000" dirty="0" err="1">
                <a:latin typeface="Arial" panose="020B0604020202020204" pitchFamily="34" charset="0"/>
                <a:cs typeface="Arial" panose="020B0604020202020204" pitchFamily="34" charset="0"/>
              </a:rPr>
              <a:t>Pravarthak</a:t>
            </a:r>
            <a:r>
              <a:rPr lang="en-US" sz="2000" dirty="0">
                <a:latin typeface="Arial" panose="020B0604020202020204" pitchFamily="34" charset="0"/>
                <a:cs typeface="Arial" panose="020B0604020202020204" pitchFamily="34" charset="0"/>
              </a:rPr>
              <a:t> Chennai for quantum computing consulting, cyber security assessments and courses on AI/ML/analytics/IIOT. [proposed]</a:t>
            </a:r>
            <a:br>
              <a:rPr lang="en-US" sz="2000"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r>
              <a:rPr lang="en-US" sz="2000" dirty="0" err="1">
                <a:latin typeface="Arial" panose="020B0604020202020204" pitchFamily="34" charset="0"/>
                <a:cs typeface="Arial" panose="020B0604020202020204" pitchFamily="34" charset="0"/>
              </a:rPr>
              <a:t>Amararaja</a:t>
            </a:r>
            <a:r>
              <a:rPr lang="en-US" sz="2000" dirty="0">
                <a:latin typeface="Arial" panose="020B0604020202020204" pitchFamily="34" charset="0"/>
                <a:cs typeface="Arial" panose="020B0604020202020204" pitchFamily="34" charset="0"/>
              </a:rPr>
              <a:t> batteries supported ARSDC Chittoor for PLC, IOT, mechanical –electrical short courses. </a:t>
            </a:r>
            <a:br>
              <a:rPr lang="en-US" sz="2000"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Head Held High Foundation Bangalore as execution partner for soft skills and CSR partner</a:t>
            </a:r>
            <a:br>
              <a:rPr lang="en-US" sz="2000"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r>
              <a:rPr lang="en-US" sz="2000" dirty="0" err="1">
                <a:latin typeface="Arial" panose="020B0604020202020204" pitchFamily="34" charset="0"/>
                <a:cs typeface="Arial" panose="020B0604020202020204" pitchFamily="34" charset="0"/>
              </a:rPr>
              <a:t>Infiniyx</a:t>
            </a:r>
            <a:r>
              <a:rPr lang="en-US" sz="2000" dirty="0">
                <a:latin typeface="Arial" panose="020B0604020202020204" pitchFamily="34" charset="0"/>
                <a:cs typeface="Arial" panose="020B0604020202020204" pitchFamily="34" charset="0"/>
              </a:rPr>
              <a:t> Bangalore for networking and telecom solutions</a:t>
            </a:r>
            <a:br>
              <a:rPr lang="en-US" sz="2000"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World Startup Forum Netherlands for mentoring and startup acceleration </a:t>
            </a:r>
            <a:br>
              <a:rPr lang="en-US" sz="2000"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GIS international Hyderabad</a:t>
            </a:r>
            <a:br>
              <a:rPr lang="en-US" sz="2000"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E-gov Foundation for DIGIT Framework /open source freeware</a:t>
            </a:r>
            <a:br>
              <a:rPr lang="en-US" sz="2000"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sp>
        <p:nvSpPr>
          <p:cNvPr id="15" name="Content Placeholder 14">
            <a:extLst>
              <a:ext uri="{FF2B5EF4-FFF2-40B4-BE49-F238E27FC236}">
                <a16:creationId xmlns:a16="http://schemas.microsoft.com/office/drawing/2014/main" id="{4139825C-53C7-44F4-A064-9795CECD081B}"/>
              </a:ext>
            </a:extLst>
          </p:cNvPr>
          <p:cNvSpPr>
            <a:spLocks noGrp="1"/>
          </p:cNvSpPr>
          <p:nvPr>
            <p:ph sz="quarter" idx="15"/>
          </p:nvPr>
        </p:nvSpPr>
        <p:spPr>
          <a:xfrm>
            <a:off x="550863" y="2013710"/>
            <a:ext cx="3565524" cy="2351087"/>
          </a:xfrm>
        </p:spPr>
        <p:txBody>
          <a:bodyPr/>
          <a:lstStyle/>
          <a:p>
            <a:endParaRPr lang="en-US" dirty="0"/>
          </a:p>
          <a:p>
            <a:endParaRPr lang="en-US" dirty="0"/>
          </a:p>
        </p:txBody>
      </p:sp>
      <p:pic>
        <p:nvPicPr>
          <p:cNvPr id="18" name="Picture Placeholder 17" descr="A person drawing on a white board">
            <a:extLst>
              <a:ext uri="{FF2B5EF4-FFF2-40B4-BE49-F238E27FC236}">
                <a16:creationId xmlns:a16="http://schemas.microsoft.com/office/drawing/2014/main" id="{301557C2-9072-409B-88EC-E8577CEFCAFB}"/>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5535809" y="656633"/>
            <a:ext cx="5132388" cy="5132388"/>
          </a:xfrm>
        </p:spPr>
      </p:pic>
      <p:sp>
        <p:nvSpPr>
          <p:cNvPr id="19" name="Date Placeholder 18">
            <a:extLst>
              <a:ext uri="{FF2B5EF4-FFF2-40B4-BE49-F238E27FC236}">
                <a16:creationId xmlns:a16="http://schemas.microsoft.com/office/drawing/2014/main" id="{386DB667-0553-4FB8-B0E0-776539934AFF}"/>
              </a:ext>
            </a:extLst>
          </p:cNvPr>
          <p:cNvSpPr>
            <a:spLocks noGrp="1"/>
          </p:cNvSpPr>
          <p:nvPr>
            <p:ph type="dt" sz="half" idx="10"/>
          </p:nvPr>
        </p:nvSpPr>
        <p:spPr>
          <a:xfrm>
            <a:off x="550863" y="6507212"/>
            <a:ext cx="2628900" cy="153888"/>
          </a:xfrm>
        </p:spPr>
        <p:txBody>
          <a:bodyPr/>
          <a:lstStyle/>
          <a:p>
            <a:fld id="{43147DE3-EE7F-4718-8EB3-70AE42A677DC}" type="datetime1">
              <a:rPr lang="en-US" smtClean="0"/>
              <a:t>7/16/2024</a:t>
            </a:fld>
            <a:endParaRPr lang="en-US" dirty="0"/>
          </a:p>
        </p:txBody>
      </p:sp>
      <p:sp>
        <p:nvSpPr>
          <p:cNvPr id="21" name="Slide Number Placeholder 20">
            <a:extLst>
              <a:ext uri="{FF2B5EF4-FFF2-40B4-BE49-F238E27FC236}">
                <a16:creationId xmlns:a16="http://schemas.microsoft.com/office/drawing/2014/main" id="{1C563B34-DD53-4FB1-B8C2-8914E01C6365}"/>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14</a:t>
            </a:fld>
            <a:endParaRPr lang="en-US"/>
          </a:p>
        </p:txBody>
      </p:sp>
    </p:spTree>
    <p:extLst>
      <p:ext uri="{BB962C8B-B14F-4D97-AF65-F5344CB8AC3E}">
        <p14:creationId xmlns:p14="http://schemas.microsoft.com/office/powerpoint/2010/main" val="395518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26" name="Freeform: Shape 25">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Oval 26">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Oval 27">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Freeform: Shape 28">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useBgFill="1">
        <p:nvSpPr>
          <p:cNvPr id="31" name="Rectangle 30">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E91E8200-730E-574F-4F31-E1073B5BAA2D}"/>
              </a:ext>
            </a:extLst>
          </p:cNvPr>
          <p:cNvSpPr>
            <a:spLocks noGrp="1"/>
          </p:cNvSpPr>
          <p:nvPr>
            <p:ph type="title"/>
          </p:nvPr>
        </p:nvSpPr>
        <p:spPr>
          <a:xfrm>
            <a:off x="550864" y="549275"/>
            <a:ext cx="3565524" cy="1997855"/>
          </a:xfrm>
        </p:spPr>
        <p:txBody>
          <a:bodyPr vert="horz" wrap="square" lIns="0" tIns="0" rIns="0" bIns="0" rtlCol="0" anchor="b" anchorCtr="0">
            <a:normAutofit/>
          </a:bodyPr>
          <a:lstStyle/>
          <a:p>
            <a:r>
              <a:rPr lang="en-US" sz="3400" kern="1200" dirty="0">
                <a:solidFill>
                  <a:schemeClr val="tx1"/>
                </a:solidFill>
                <a:latin typeface="+mj-lt"/>
                <a:ea typeface="+mj-ea"/>
                <a:cs typeface="+mj-cs"/>
              </a:rPr>
              <a:t>What are our delivery models?</a:t>
            </a:r>
            <a:br>
              <a:rPr lang="en-US" sz="3400" kern="1200" dirty="0">
                <a:solidFill>
                  <a:schemeClr val="tx1"/>
                </a:solidFill>
                <a:latin typeface="+mj-lt"/>
                <a:ea typeface="+mj-ea"/>
                <a:cs typeface="+mj-cs"/>
              </a:rPr>
            </a:br>
            <a:br>
              <a:rPr lang="en-US" sz="3400" kern="1200" dirty="0">
                <a:solidFill>
                  <a:schemeClr val="tx1"/>
                </a:solidFill>
                <a:latin typeface="+mj-lt"/>
                <a:ea typeface="+mj-ea"/>
                <a:cs typeface="+mj-cs"/>
              </a:rPr>
            </a:br>
            <a:endParaRPr lang="en-US" sz="3400" kern="1200" dirty="0">
              <a:solidFill>
                <a:schemeClr val="tx1"/>
              </a:solidFill>
              <a:latin typeface="+mj-lt"/>
              <a:ea typeface="+mj-ea"/>
              <a:cs typeface="+mj-cs"/>
            </a:endParaRPr>
          </a:p>
        </p:txBody>
      </p:sp>
      <p:sp>
        <p:nvSpPr>
          <p:cNvPr id="5" name="Content Placeholder 4">
            <a:extLst>
              <a:ext uri="{FF2B5EF4-FFF2-40B4-BE49-F238E27FC236}">
                <a16:creationId xmlns:a16="http://schemas.microsoft.com/office/drawing/2014/main" id="{366D6187-A4CD-CA60-FB72-DB8175409303}"/>
              </a:ext>
            </a:extLst>
          </p:cNvPr>
          <p:cNvSpPr>
            <a:spLocks noGrp="1"/>
          </p:cNvSpPr>
          <p:nvPr>
            <p:ph idx="1"/>
          </p:nvPr>
        </p:nvSpPr>
        <p:spPr>
          <a:xfrm>
            <a:off x="550863" y="2036618"/>
            <a:ext cx="4116389" cy="4568809"/>
          </a:xfrm>
        </p:spPr>
        <p:txBody>
          <a:bodyPr vert="horz" wrap="square" lIns="0" tIns="0" rIns="0" bIns="0" rtlCol="0" anchor="t">
            <a:normAutofit fontScale="92500" lnSpcReduction="10000"/>
          </a:bodyPr>
          <a:lstStyle/>
          <a:p>
            <a:pPr marL="0">
              <a:lnSpc>
                <a:spcPct val="100000"/>
              </a:lnSpc>
            </a:pPr>
            <a:r>
              <a:rPr lang="en-US" sz="1600" dirty="0">
                <a:latin typeface="Arial" panose="020B0604020202020204" pitchFamily="34" charset="0"/>
                <a:cs typeface="Arial" panose="020B0604020202020204" pitchFamily="34" charset="0"/>
              </a:rPr>
              <a:t>Short term skilling for existing staff on T&amp;M basis, executed on premises for SMB/corporate.</a:t>
            </a:r>
          </a:p>
          <a:p>
            <a:pPr marL="0">
              <a:lnSpc>
                <a:spcPct val="100000"/>
              </a:lnSpc>
            </a:pPr>
            <a:r>
              <a:rPr lang="en-US" sz="1600" dirty="0">
                <a:latin typeface="Arial" panose="020B0604020202020204" pitchFamily="34" charset="0"/>
                <a:cs typeface="Arial" panose="020B0604020202020204" pitchFamily="34" charset="0"/>
              </a:rPr>
              <a:t>Online courses for 3-5 days only for working professionals, with instructor led, self learning and canned lessons on LMS</a:t>
            </a:r>
          </a:p>
          <a:p>
            <a:pPr marL="0">
              <a:lnSpc>
                <a:spcPct val="100000"/>
              </a:lnSpc>
            </a:pPr>
            <a:r>
              <a:rPr lang="en-US" sz="1600" dirty="0">
                <a:latin typeface="Arial" panose="020B0604020202020204" pitchFamily="34" charset="0"/>
                <a:cs typeface="Arial" panose="020B0604020202020204" pitchFamily="34" charset="0"/>
              </a:rPr>
              <a:t>Instructor led programs in labs created for IOT, PLC at ARSDC , Chittoor AP. </a:t>
            </a:r>
            <a:r>
              <a:rPr lang="en-US" sz="1600" dirty="0" err="1">
                <a:latin typeface="Arial" panose="020B0604020202020204" pitchFamily="34" charset="0"/>
                <a:cs typeface="Arial" panose="020B0604020202020204" pitchFamily="34" charset="0"/>
              </a:rPr>
              <a:t>Amararaja</a:t>
            </a:r>
            <a:r>
              <a:rPr lang="en-US" sz="1600" dirty="0">
                <a:latin typeface="Arial" panose="020B0604020202020204" pitchFamily="34" charset="0"/>
                <a:cs typeface="Arial" panose="020B0604020202020204" pitchFamily="34" charset="0"/>
              </a:rPr>
              <a:t> Batteries group</a:t>
            </a:r>
          </a:p>
          <a:p>
            <a:pPr marL="0">
              <a:lnSpc>
                <a:spcPct val="100000"/>
              </a:lnSpc>
            </a:pPr>
            <a:r>
              <a:rPr lang="en-US" sz="1600" dirty="0">
                <a:latin typeface="Arial" panose="020B0604020202020204" pitchFamily="34" charset="0"/>
                <a:cs typeface="Arial" panose="020B0604020202020204" pitchFamily="34" charset="0"/>
              </a:rPr>
              <a:t>Consulting assignments based on scope of work with optional post SRS implementation. Specific frameworks from AWS – </a:t>
            </a:r>
            <a:r>
              <a:rPr lang="en-US" sz="1600" dirty="0">
                <a:solidFill>
                  <a:srgbClr val="FFFF00">
                    <a:alpha val="60000"/>
                  </a:srgbClr>
                </a:solidFill>
                <a:latin typeface="Arial" panose="020B0604020202020204" pitchFamily="34" charset="0"/>
                <a:cs typeface="Arial" panose="020B0604020202020204" pitchFamily="34" charset="0"/>
              </a:rPr>
              <a:t>well architected review </a:t>
            </a:r>
            <a:r>
              <a:rPr lang="en-US" sz="1600" dirty="0">
                <a:latin typeface="Arial" panose="020B0604020202020204" pitchFamily="34" charset="0"/>
                <a:cs typeface="Arial" panose="020B0604020202020204" pitchFamily="34" charset="0"/>
              </a:rPr>
              <a:t>on six principles including sustainability, Azure</a:t>
            </a:r>
          </a:p>
          <a:p>
            <a:pPr marL="0">
              <a:lnSpc>
                <a:spcPct val="100000"/>
              </a:lnSpc>
            </a:pPr>
            <a:r>
              <a:rPr lang="en-US" sz="1600" dirty="0">
                <a:latin typeface="Arial" panose="020B0604020202020204" pitchFamily="34" charset="0"/>
                <a:cs typeface="Arial" panose="020B0604020202020204" pitchFamily="34" charset="0"/>
              </a:rPr>
              <a:t>Staff augmentation for companies’:  laterals, fresher hiring [train, certify before hiring] and project based temporary hiring </a:t>
            </a:r>
          </a:p>
          <a:p>
            <a:pPr marL="0">
              <a:lnSpc>
                <a:spcPct val="100000"/>
              </a:lnSpc>
            </a:pPr>
            <a:endParaRPr lang="en-US" sz="1600" dirty="0">
              <a:latin typeface="Arial" panose="020B0604020202020204" pitchFamily="34" charset="0"/>
              <a:cs typeface="Arial" panose="020B0604020202020204" pitchFamily="34" charset="0"/>
            </a:endParaRPr>
          </a:p>
        </p:txBody>
      </p:sp>
      <p:pic>
        <p:nvPicPr>
          <p:cNvPr id="7" name="Picture 6" descr="Basketball player dribbling ball on court">
            <a:extLst>
              <a:ext uri="{FF2B5EF4-FFF2-40B4-BE49-F238E27FC236}">
                <a16:creationId xmlns:a16="http://schemas.microsoft.com/office/drawing/2014/main" id="{E4575F4B-A470-AC3B-F5D4-797D0AB077A5}"/>
              </a:ext>
            </a:extLst>
          </p:cNvPr>
          <p:cNvPicPr>
            <a:picLocks noChangeAspect="1"/>
          </p:cNvPicPr>
          <p:nvPr/>
        </p:nvPicPr>
        <p:blipFill rotWithShape="1">
          <a:blip r:embed="rId3"/>
          <a:srcRect l="15471" r="10156" b="-1"/>
          <a:stretch/>
        </p:blipFill>
        <p:spPr>
          <a:xfrm>
            <a:off x="5427159" y="252573"/>
            <a:ext cx="6556923" cy="6352854"/>
          </a:xfrm>
          <a:custGeom>
            <a:avLst/>
            <a:gdLst/>
            <a:ahLst/>
            <a:cxnLst/>
            <a:rect l="l" t="t" r="r" b="b"/>
            <a:pathLst>
              <a:path w="7641102" h="6858000">
                <a:moveTo>
                  <a:pt x="0" y="0"/>
                </a:moveTo>
                <a:lnTo>
                  <a:pt x="7641102" y="0"/>
                </a:lnTo>
                <a:lnTo>
                  <a:pt x="7641102" y="6858000"/>
                </a:lnTo>
                <a:lnTo>
                  <a:pt x="0" y="6858000"/>
                </a:lnTo>
                <a:close/>
              </a:path>
            </a:pathLst>
          </a:custGeom>
        </p:spPr>
      </p:pic>
      <p:sp>
        <p:nvSpPr>
          <p:cNvPr id="33" name="Rectangle 32">
            <a:extLst>
              <a:ext uri="{FF2B5EF4-FFF2-40B4-BE49-F238E27FC236}">
                <a16:creationId xmlns:a16="http://schemas.microsoft.com/office/drawing/2014/main" id="{6FF3A87B-2255-45E0-A551-C11FAF932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0898" y="5773729"/>
            <a:ext cx="7641102"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5C5B6953-A277-7D0D-F5B1-EB32EE795227}"/>
              </a:ext>
            </a:extLst>
          </p:cNvPr>
          <p:cNvSpPr>
            <a:spLocks noGrp="1"/>
          </p:cNvSpPr>
          <p:nvPr>
            <p:ph type="sldNum" sz="quarter" idx="12"/>
          </p:nvPr>
        </p:nvSpPr>
        <p:spPr>
          <a:xfrm>
            <a:off x="9948863" y="6507212"/>
            <a:ext cx="1692274" cy="153888"/>
          </a:xfrm>
        </p:spPr>
        <p:txBody>
          <a:bodyPr vert="horz" wrap="square" lIns="0" tIns="0" rIns="0" bIns="0" rtlCol="0" anchor="ctr">
            <a:normAutofit/>
          </a:bodyPr>
          <a:lstStyle/>
          <a:p>
            <a:pPr>
              <a:spcAft>
                <a:spcPts val="600"/>
              </a:spcAft>
            </a:pPr>
            <a:fld id="{66786008-B436-4849-BB26-C3C4A46FA460}" type="slidenum">
              <a:rPr lang="en-US" smtClean="0">
                <a:solidFill>
                  <a:schemeClr val="tx1">
                    <a:alpha val="80000"/>
                  </a:schemeClr>
                </a:solidFill>
              </a:rPr>
              <a:pPr>
                <a:spcAft>
                  <a:spcPts val="600"/>
                </a:spcAft>
              </a:pPr>
              <a:t>15</a:t>
            </a:fld>
            <a:endParaRPr lang="en-US">
              <a:solidFill>
                <a:schemeClr val="tx1">
                  <a:alpha val="80000"/>
                </a:schemeClr>
              </a:solidFill>
            </a:endParaRPr>
          </a:p>
        </p:txBody>
      </p:sp>
    </p:spTree>
    <p:extLst>
      <p:ext uri="{BB962C8B-B14F-4D97-AF65-F5344CB8AC3E}">
        <p14:creationId xmlns:p14="http://schemas.microsoft.com/office/powerpoint/2010/main" val="34187894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Oval 35">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0" name="Group 39">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41" name="Freeform: Shape 40">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Oval 42">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Oval 43">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46" name="Rectangle 45">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descr="Data Points Digital background">
            <a:extLst>
              <a:ext uri="{FF2B5EF4-FFF2-40B4-BE49-F238E27FC236}">
                <a16:creationId xmlns:a16="http://schemas.microsoft.com/office/drawing/2014/main" id="{5FED7C55-F545-49A1-90FD-D853A25AB45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0" y="0"/>
            <a:ext cx="12192000" cy="6858000"/>
          </a:xfrm>
        </p:spPr>
      </p:pic>
      <p:sp>
        <p:nvSpPr>
          <p:cNvPr id="48" name="Rectangle 47">
            <a:extLst>
              <a:ext uri="{FF2B5EF4-FFF2-40B4-BE49-F238E27FC236}">
                <a16:creationId xmlns:a16="http://schemas.microsoft.com/office/drawing/2014/main" id="{3C64A91D-E535-4C24-A0E3-96A3810E3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6FC4867-BA3E-4F8E-AB23-684F34DF3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4">
            <a:extLst>
              <a:ext uri="{FF2B5EF4-FFF2-40B4-BE49-F238E27FC236}">
                <a16:creationId xmlns:a16="http://schemas.microsoft.com/office/drawing/2014/main" id="{40F1DF5B-353A-4270-8C10-6A1509441174}"/>
              </a:ext>
            </a:extLst>
          </p:cNvPr>
          <p:cNvSpPr>
            <a:spLocks noGrp="1"/>
          </p:cNvSpPr>
          <p:nvPr>
            <p:ph type="ctrTitle"/>
          </p:nvPr>
        </p:nvSpPr>
        <p:spPr>
          <a:xfrm>
            <a:off x="550863" y="549275"/>
            <a:ext cx="5437187" cy="2986234"/>
          </a:xfrm>
        </p:spPr>
        <p:txBody>
          <a:bodyPr vert="horz" wrap="square" lIns="0" tIns="0" rIns="0" bIns="0" rtlCol="0" anchor="b" anchorCtr="0">
            <a:normAutofit/>
          </a:bodyPr>
          <a:lstStyle/>
          <a:p>
            <a:pPr>
              <a:lnSpc>
                <a:spcPct val="100000"/>
              </a:lnSpc>
            </a:pPr>
            <a:r>
              <a:rPr lang="en-US" sz="6400" kern="1200" dirty="0">
                <a:solidFill>
                  <a:schemeClr val="tx1"/>
                </a:solidFill>
                <a:latin typeface="+mj-lt"/>
                <a:ea typeface="+mj-ea"/>
                <a:cs typeface="+mj-cs"/>
              </a:rPr>
              <a:t>Cloud service details</a:t>
            </a:r>
          </a:p>
        </p:txBody>
      </p:sp>
      <p:sp>
        <p:nvSpPr>
          <p:cNvPr id="4" name="Slide Number Placeholder 3">
            <a:extLst>
              <a:ext uri="{FF2B5EF4-FFF2-40B4-BE49-F238E27FC236}">
                <a16:creationId xmlns:a16="http://schemas.microsoft.com/office/drawing/2014/main" id="{E1E7D98D-6710-41D2-B258-E1A1059D29F8}"/>
              </a:ext>
            </a:extLst>
          </p:cNvPr>
          <p:cNvSpPr>
            <a:spLocks noGrp="1"/>
          </p:cNvSpPr>
          <p:nvPr>
            <p:ph type="sldNum" sz="quarter" idx="12"/>
          </p:nvPr>
        </p:nvSpPr>
        <p:spPr/>
        <p:txBody>
          <a:bodyPr/>
          <a:lstStyle/>
          <a:p>
            <a:fld id="{DBA1B0FB-D917-4C8C-928F-313BD683BF39}" type="slidenum">
              <a:rPr lang="en-US" smtClean="0"/>
              <a:t>16</a:t>
            </a:fld>
            <a:endParaRPr lang="en-US"/>
          </a:p>
        </p:txBody>
      </p:sp>
      <p:sp>
        <p:nvSpPr>
          <p:cNvPr id="2" name="Date Placeholder 1">
            <a:extLst>
              <a:ext uri="{FF2B5EF4-FFF2-40B4-BE49-F238E27FC236}">
                <a16:creationId xmlns:a16="http://schemas.microsoft.com/office/drawing/2014/main" id="{41F0F285-52DE-2EBE-B2D0-DAE8900CCC82}"/>
              </a:ext>
            </a:extLst>
          </p:cNvPr>
          <p:cNvSpPr>
            <a:spLocks noGrp="1"/>
          </p:cNvSpPr>
          <p:nvPr>
            <p:ph type="dt" sz="half" idx="10"/>
          </p:nvPr>
        </p:nvSpPr>
        <p:spPr/>
        <p:txBody>
          <a:bodyPr/>
          <a:lstStyle/>
          <a:p>
            <a:fld id="{20E06026-2124-4E94-A73C-1A8439B21FED}" type="datetime1">
              <a:rPr lang="en-US" smtClean="0"/>
              <a:t>7/16/2024</a:t>
            </a:fld>
            <a:endParaRPr lang="en-US"/>
          </a:p>
        </p:txBody>
      </p:sp>
      <p:sp>
        <p:nvSpPr>
          <p:cNvPr id="5" name="Subtitle 4">
            <a:extLst>
              <a:ext uri="{FF2B5EF4-FFF2-40B4-BE49-F238E27FC236}">
                <a16:creationId xmlns:a16="http://schemas.microsoft.com/office/drawing/2014/main" id="{64C6B57C-34E0-B1DA-F41C-51D60EB206E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91425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5B6953-A277-7D0D-F5B1-EB32EE795227}"/>
              </a:ext>
            </a:extLst>
          </p:cNvPr>
          <p:cNvSpPr>
            <a:spLocks noGrp="1"/>
          </p:cNvSpPr>
          <p:nvPr>
            <p:ph type="sldNum" sz="quarter" idx="12"/>
          </p:nvPr>
        </p:nvSpPr>
        <p:spPr/>
        <p:txBody>
          <a:bodyPr/>
          <a:lstStyle/>
          <a:p>
            <a:fld id="{66786008-B436-4849-BB26-C3C4A46FA460}" type="slidenum">
              <a:rPr lang="en-US" smtClean="0">
                <a:solidFill>
                  <a:srgbClr val="595959">
                    <a:tint val="75000"/>
                  </a:srgbClr>
                </a:solidFill>
              </a:rPr>
              <a:pPr/>
              <a:t>17</a:t>
            </a:fld>
            <a:endParaRPr lang="en-US">
              <a:solidFill>
                <a:srgbClr val="595959">
                  <a:tint val="75000"/>
                </a:srgbClr>
              </a:solidFill>
            </a:endParaRPr>
          </a:p>
        </p:txBody>
      </p:sp>
      <p:sp>
        <p:nvSpPr>
          <p:cNvPr id="6" name="Title 5">
            <a:extLst>
              <a:ext uri="{FF2B5EF4-FFF2-40B4-BE49-F238E27FC236}">
                <a16:creationId xmlns:a16="http://schemas.microsoft.com/office/drawing/2014/main" id="{E91E8200-730E-574F-4F31-E1073B5BAA2D}"/>
              </a:ext>
            </a:extLst>
          </p:cNvPr>
          <p:cNvSpPr>
            <a:spLocks noGrp="1"/>
          </p:cNvSpPr>
          <p:nvPr>
            <p:ph type="title"/>
          </p:nvPr>
        </p:nvSpPr>
        <p:spPr/>
        <p:txBody>
          <a:bodyPr/>
          <a:lstStyle/>
          <a:p>
            <a:r>
              <a:rPr lang="en-IN" dirty="0">
                <a:solidFill>
                  <a:srgbClr val="FFFF00"/>
                </a:solidFill>
              </a:rPr>
              <a:t>Bouquet of services offered  on cloud</a:t>
            </a:r>
          </a:p>
        </p:txBody>
      </p:sp>
      <p:graphicFrame>
        <p:nvGraphicFramePr>
          <p:cNvPr id="3" name="Diagram 2">
            <a:extLst>
              <a:ext uri="{FF2B5EF4-FFF2-40B4-BE49-F238E27FC236}">
                <a16:creationId xmlns:a16="http://schemas.microsoft.com/office/drawing/2014/main" id="{A27B6F6A-5AFD-8F73-AEF5-7FA6243A951A}"/>
              </a:ext>
            </a:extLst>
          </p:cNvPr>
          <p:cNvGraphicFramePr/>
          <p:nvPr/>
        </p:nvGraphicFramePr>
        <p:xfrm>
          <a:off x="4648201" y="1143000"/>
          <a:ext cx="7211483" cy="49736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4">
            <a:extLst>
              <a:ext uri="{FF2B5EF4-FFF2-40B4-BE49-F238E27FC236}">
                <a16:creationId xmlns:a16="http://schemas.microsoft.com/office/drawing/2014/main" id="{366D6187-A4CD-CA60-FB72-DB8175409303}"/>
              </a:ext>
            </a:extLst>
          </p:cNvPr>
          <p:cNvSpPr>
            <a:spLocks noGrp="1"/>
          </p:cNvSpPr>
          <p:nvPr>
            <p:ph idx="1"/>
          </p:nvPr>
        </p:nvSpPr>
        <p:spPr>
          <a:xfrm>
            <a:off x="674915" y="1417637"/>
            <a:ext cx="4423558" cy="4699000"/>
          </a:xfrm>
        </p:spPr>
        <p:txBody>
          <a:bodyPr>
            <a:normAutofit fontScale="92500" lnSpcReduction="20000"/>
          </a:bodyPr>
          <a:lstStyle/>
          <a:p>
            <a:r>
              <a:rPr lang="en-US" sz="1600" b="1" dirty="0">
                <a:latin typeface="Arial" panose="020B0604020202020204" pitchFamily="34" charset="0"/>
                <a:cs typeface="Arial" panose="020B0604020202020204" pitchFamily="34" charset="0"/>
              </a:rPr>
              <a:t>Migration </a:t>
            </a:r>
            <a:r>
              <a:rPr lang="en-US" sz="1600" dirty="0">
                <a:latin typeface="Arial" panose="020B0604020202020204" pitchFamily="34" charset="0"/>
                <a:cs typeface="Arial" panose="020B0604020202020204" pitchFamily="34" charset="0"/>
              </a:rPr>
              <a:t>– Migration is a detailed effort to study, report various needs of an application/DB [</a:t>
            </a:r>
            <a:r>
              <a:rPr lang="en-US" sz="1600" i="1" dirty="0">
                <a:latin typeface="Arial" panose="020B0604020202020204" pitchFamily="34" charset="0"/>
                <a:cs typeface="Arial" panose="020B0604020202020204" pitchFamily="34" charset="0"/>
              </a:rPr>
              <a:t>assessment stage</a:t>
            </a:r>
            <a:r>
              <a:rPr lang="en-US" sz="1600" dirty="0">
                <a:latin typeface="Arial" panose="020B0604020202020204" pitchFamily="34" charset="0"/>
                <a:cs typeface="Arial" panose="020B0604020202020204" pitchFamily="34" charset="0"/>
              </a:rPr>
              <a:t>], prove the efficacy through POC [</a:t>
            </a:r>
            <a:r>
              <a:rPr lang="en-US" sz="1600" i="1" dirty="0">
                <a:latin typeface="Arial" panose="020B0604020202020204" pitchFamily="34" charset="0"/>
                <a:cs typeface="Arial" panose="020B0604020202020204" pitchFamily="34" charset="0"/>
              </a:rPr>
              <a:t>landing zone stage</a:t>
            </a:r>
            <a:r>
              <a:rPr lang="en-US" sz="1600" dirty="0">
                <a:latin typeface="Arial" panose="020B0604020202020204" pitchFamily="34" charset="0"/>
                <a:cs typeface="Arial" panose="020B0604020202020204" pitchFamily="34" charset="0"/>
              </a:rPr>
              <a:t>] and move it to any cloud [</a:t>
            </a:r>
            <a:r>
              <a:rPr lang="en-US" sz="1600" i="1" dirty="0">
                <a:latin typeface="Arial" panose="020B0604020202020204" pitchFamily="34" charset="0"/>
                <a:cs typeface="Arial" panose="020B0604020202020204" pitchFamily="34" charset="0"/>
              </a:rPr>
              <a:t>lift and shift stage</a:t>
            </a:r>
            <a:r>
              <a:rPr lang="en-US" sz="1600" dirty="0">
                <a:latin typeface="Arial" panose="020B0604020202020204" pitchFamily="34" charset="0"/>
                <a:cs typeface="Arial" panose="020B0604020202020204" pitchFamily="34" charset="0"/>
              </a:rPr>
              <a:t>]. AWS adoption Framework</a:t>
            </a:r>
          </a:p>
          <a:p>
            <a:endParaRPr lang="en-US" sz="1600" b="1"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Managed Services </a:t>
            </a:r>
            <a:r>
              <a:rPr lang="en-US" sz="1600" dirty="0">
                <a:latin typeface="Arial" panose="020B0604020202020204" pitchFamily="34" charset="0"/>
                <a:cs typeface="Arial" panose="020B0604020202020204" pitchFamily="34" charset="0"/>
              </a:rPr>
              <a:t>– post migration customers need inexpensive, remote team for 24/7 monitoring of the IT infra. </a:t>
            </a:r>
          </a:p>
          <a:p>
            <a:endParaRPr lang="en-US" sz="1600" b="1"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Modernization</a:t>
            </a:r>
            <a:r>
              <a:rPr lang="en-US" sz="1600" dirty="0">
                <a:latin typeface="Arial" panose="020B0604020202020204" pitchFamily="34" charset="0"/>
                <a:cs typeface="Arial" panose="020B0604020202020204" pitchFamily="34" charset="0"/>
              </a:rPr>
              <a:t> – Customer applications and databases that are on “</a:t>
            </a:r>
            <a:r>
              <a:rPr lang="en-US" sz="1600" i="1" dirty="0">
                <a:latin typeface="Arial" panose="020B0604020202020204" pitchFamily="34" charset="0"/>
                <a:cs typeface="Arial" panose="020B0604020202020204" pitchFamily="34" charset="0"/>
              </a:rPr>
              <a:t>End of life or end of support”</a:t>
            </a:r>
            <a:r>
              <a:rPr lang="en-US" sz="1600" dirty="0">
                <a:latin typeface="Arial" panose="020B0604020202020204" pitchFamily="34" charset="0"/>
                <a:cs typeface="Arial" panose="020B0604020202020204" pitchFamily="34" charset="0"/>
              </a:rPr>
              <a:t>, may need re-platforming. Legacy applications built on mainframe, Z O/S, may need re-engineering. We refresh it with “ micro services architecture”</a:t>
            </a:r>
          </a:p>
        </p:txBody>
      </p:sp>
    </p:spTree>
    <p:extLst>
      <p:ext uri="{BB962C8B-B14F-4D97-AF65-F5344CB8AC3E}">
        <p14:creationId xmlns:p14="http://schemas.microsoft.com/office/powerpoint/2010/main" val="2841144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5B6953-A277-7D0D-F5B1-EB32EE795227}"/>
              </a:ext>
            </a:extLst>
          </p:cNvPr>
          <p:cNvSpPr>
            <a:spLocks noGrp="1"/>
          </p:cNvSpPr>
          <p:nvPr>
            <p:ph type="sldNum" sz="quarter" idx="12"/>
          </p:nvPr>
        </p:nvSpPr>
        <p:spPr/>
        <p:txBody>
          <a:bodyPr/>
          <a:lstStyle/>
          <a:p>
            <a:fld id="{66786008-B436-4849-BB26-C3C4A46FA460}" type="slidenum">
              <a:rPr lang="en-US" smtClean="0">
                <a:solidFill>
                  <a:srgbClr val="595959">
                    <a:tint val="75000"/>
                  </a:srgbClr>
                </a:solidFill>
              </a:rPr>
              <a:pPr/>
              <a:t>18</a:t>
            </a:fld>
            <a:endParaRPr lang="en-US">
              <a:solidFill>
                <a:srgbClr val="595959">
                  <a:tint val="75000"/>
                </a:srgbClr>
              </a:solidFill>
            </a:endParaRPr>
          </a:p>
        </p:txBody>
      </p:sp>
      <p:sp>
        <p:nvSpPr>
          <p:cNvPr id="6" name="Title 5">
            <a:extLst>
              <a:ext uri="{FF2B5EF4-FFF2-40B4-BE49-F238E27FC236}">
                <a16:creationId xmlns:a16="http://schemas.microsoft.com/office/drawing/2014/main" id="{E91E8200-730E-574F-4F31-E1073B5BAA2D}"/>
              </a:ext>
            </a:extLst>
          </p:cNvPr>
          <p:cNvSpPr>
            <a:spLocks noGrp="1"/>
          </p:cNvSpPr>
          <p:nvPr>
            <p:ph type="title"/>
          </p:nvPr>
        </p:nvSpPr>
        <p:spPr/>
        <p:txBody>
          <a:bodyPr/>
          <a:lstStyle/>
          <a:p>
            <a:pPr algn="ctr"/>
            <a:r>
              <a:rPr lang="en-IN" dirty="0">
                <a:solidFill>
                  <a:srgbClr val="FFFF00"/>
                </a:solidFill>
              </a:rPr>
              <a:t>What’s application modernization?</a:t>
            </a:r>
            <a:br>
              <a:rPr lang="en-IN" dirty="0"/>
            </a:br>
            <a:br>
              <a:rPr lang="en-IN" dirty="0"/>
            </a:br>
            <a:r>
              <a:rPr lang="en-IN" sz="2000" dirty="0">
                <a:solidFill>
                  <a:srgbClr val="00B050"/>
                </a:solidFill>
              </a:rPr>
              <a:t>Migrating legacy applications and legacy databases to new platforms</a:t>
            </a:r>
            <a:endParaRPr lang="en-IN" dirty="0">
              <a:solidFill>
                <a:srgbClr val="00B050"/>
              </a:solidFill>
            </a:endParaRPr>
          </a:p>
        </p:txBody>
      </p:sp>
      <p:graphicFrame>
        <p:nvGraphicFramePr>
          <p:cNvPr id="3" name="Diagram 2">
            <a:extLst>
              <a:ext uri="{FF2B5EF4-FFF2-40B4-BE49-F238E27FC236}">
                <a16:creationId xmlns:a16="http://schemas.microsoft.com/office/drawing/2014/main" id="{A27B6F6A-5AFD-8F73-AEF5-7FA6243A951A}"/>
              </a:ext>
            </a:extLst>
          </p:cNvPr>
          <p:cNvGraphicFramePr/>
          <p:nvPr>
            <p:extLst>
              <p:ext uri="{D42A27DB-BD31-4B8C-83A1-F6EECF244321}">
                <p14:modId xmlns:p14="http://schemas.microsoft.com/office/powerpoint/2010/main" val="3718125351"/>
              </p:ext>
            </p:extLst>
          </p:nvPr>
        </p:nvGraphicFramePr>
        <p:xfrm>
          <a:off x="4883728" y="1447799"/>
          <a:ext cx="7211483" cy="49736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4">
            <a:extLst>
              <a:ext uri="{FF2B5EF4-FFF2-40B4-BE49-F238E27FC236}">
                <a16:creationId xmlns:a16="http://schemas.microsoft.com/office/drawing/2014/main" id="{366D6187-A4CD-CA60-FB72-DB8175409303}"/>
              </a:ext>
            </a:extLst>
          </p:cNvPr>
          <p:cNvSpPr>
            <a:spLocks noGrp="1"/>
          </p:cNvSpPr>
          <p:nvPr>
            <p:ph idx="1"/>
          </p:nvPr>
        </p:nvSpPr>
        <p:spPr>
          <a:xfrm>
            <a:off x="674914" y="1542332"/>
            <a:ext cx="4963886" cy="4973637"/>
          </a:xfrm>
        </p:spPr>
        <p:txBody>
          <a:bodyPr>
            <a:normAutofit fontScale="92500" lnSpcReduction="20000"/>
          </a:bodyPr>
          <a:lstStyle/>
          <a:p>
            <a:r>
              <a:rPr lang="en-US" sz="1600" b="1" dirty="0">
                <a:latin typeface="Arial" panose="020B0604020202020204" pitchFamily="34" charset="0"/>
                <a:cs typeface="Arial" panose="020B0604020202020204" pitchFamily="34" charset="0"/>
              </a:rPr>
              <a:t>Triggers:</a:t>
            </a:r>
            <a:r>
              <a:rPr lang="en-US" sz="1600" dirty="0">
                <a:latin typeface="Arial" panose="020B0604020202020204" pitchFamily="34" charset="0"/>
                <a:cs typeface="Arial" panose="020B0604020202020204" pitchFamily="34" charset="0"/>
              </a:rPr>
              <a:t> Customers need to change the business applications running on more than 10-year-old legacy platform , home grown applications, mainframe/COBOL/VB/dotnet based apps and Windows 2008 /MS SQL 2012 DB</a:t>
            </a:r>
            <a:endParaRPr lang="en-US" sz="1600" b="1" dirty="0">
              <a:latin typeface="Arial" panose="020B0604020202020204" pitchFamily="34" charset="0"/>
              <a:cs typeface="Arial" panose="020B0604020202020204" pitchFamily="34" charset="0"/>
            </a:endParaRPr>
          </a:p>
          <a:p>
            <a:endParaRPr lang="en-US" sz="1600" b="1"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Benefits</a:t>
            </a:r>
            <a:r>
              <a:rPr lang="en-US" sz="1600" dirty="0">
                <a:latin typeface="Arial" panose="020B0604020202020204" pitchFamily="34" charset="0"/>
                <a:cs typeface="Arial" panose="020B0604020202020204" pitchFamily="34" charset="0"/>
              </a:rPr>
              <a:t>: </a:t>
            </a:r>
            <a:r>
              <a:rPr lang="en-US" sz="1600" u="sng" dirty="0">
                <a:latin typeface="Arial" panose="020B0604020202020204" pitchFamily="34" charset="0"/>
                <a:cs typeface="Arial" panose="020B0604020202020204" pitchFamily="34" charset="0"/>
              </a:rPr>
              <a:t>Enhanced security </a:t>
            </a:r>
            <a:r>
              <a:rPr lang="en-US" sz="1600" dirty="0">
                <a:latin typeface="Arial" panose="020B0604020202020204" pitchFamily="34" charset="0"/>
                <a:cs typeface="Arial" panose="020B0604020202020204" pitchFamily="34" charset="0"/>
              </a:rPr>
              <a:t>features if this is re-engineered and made to work on Java/Linux/dotnet core/other platforms. Scalable as it will be microservices based and can be deployed on any cloud, any VM. </a:t>
            </a:r>
          </a:p>
          <a:p>
            <a:endParaRPr lang="en-US" sz="1600"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Costs and time: </a:t>
            </a:r>
            <a:r>
              <a:rPr lang="en-US" sz="1600" dirty="0">
                <a:latin typeface="Arial" panose="020B0604020202020204" pitchFamily="34" charset="0"/>
                <a:cs typeface="Arial" panose="020B0604020202020204" pitchFamily="34" charset="0"/>
              </a:rPr>
              <a:t>Modernization is custom built migration projects that are specific to each deployment. Different tools can create microservices APIs for old applications, </a:t>
            </a:r>
            <a:r>
              <a:rPr lang="en-US" sz="1600" u="sng" dirty="0">
                <a:latin typeface="Arial" panose="020B0604020202020204" pitchFamily="34" charset="0"/>
                <a:cs typeface="Arial" panose="020B0604020202020204" pitchFamily="34" charset="0"/>
              </a:rPr>
              <a:t>without rip-replace</a:t>
            </a:r>
            <a:r>
              <a:rPr lang="en-US" sz="1600" dirty="0">
                <a:latin typeface="Arial" panose="020B0604020202020204" pitchFamily="34" charset="0"/>
                <a:cs typeface="Arial" panose="020B0604020202020204" pitchFamily="34" charset="0"/>
              </a:rPr>
              <a:t>, in 2 weeks. GEN AI solutions for legacy apps and modern data stack with AI for DB migration /modernization</a:t>
            </a:r>
          </a:p>
          <a:p>
            <a:pPr marL="0" indent="0">
              <a:buNone/>
            </a:pP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86265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F8FAEED9-1ECD-45F9-87A0-9394BAEABB79}"/>
              </a:ext>
            </a:extLst>
          </p:cNvPr>
          <p:cNvSpPr>
            <a:spLocks noGrp="1"/>
          </p:cNvSpPr>
          <p:nvPr>
            <p:ph type="ctrTitle"/>
          </p:nvPr>
        </p:nvSpPr>
        <p:spPr>
          <a:xfrm>
            <a:off x="550863" y="549275"/>
            <a:ext cx="5437187" cy="2986234"/>
          </a:xfrm>
        </p:spPr>
        <p:txBody>
          <a:bodyPr/>
          <a:lstStyle/>
          <a:p>
            <a:r>
              <a:rPr lang="en-US" dirty="0"/>
              <a:t>Thank You</a:t>
            </a:r>
          </a:p>
        </p:txBody>
      </p:sp>
      <p:sp>
        <p:nvSpPr>
          <p:cNvPr id="23" name="Subtitle 22">
            <a:extLst>
              <a:ext uri="{FF2B5EF4-FFF2-40B4-BE49-F238E27FC236}">
                <a16:creationId xmlns:a16="http://schemas.microsoft.com/office/drawing/2014/main" id="{8E5E4638-9BCB-4C2E-914F-CC868E2020D5}"/>
              </a:ext>
            </a:extLst>
          </p:cNvPr>
          <p:cNvSpPr>
            <a:spLocks noGrp="1"/>
          </p:cNvSpPr>
          <p:nvPr>
            <p:ph type="subTitle" idx="1"/>
          </p:nvPr>
        </p:nvSpPr>
        <p:spPr>
          <a:xfrm>
            <a:off x="550863" y="3827610"/>
            <a:ext cx="5437187" cy="2265216"/>
          </a:xfrm>
        </p:spPr>
        <p:txBody>
          <a:bodyPr/>
          <a:lstStyle/>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hlinkClick r:id="rId2"/>
              </a:rPr>
              <a:t>Avinash@coyolia.com</a:t>
            </a:r>
            <a:r>
              <a:rPr lang="en-US" sz="1800" dirty="0">
                <a:latin typeface="Arial" panose="020B0604020202020204" pitchFamily="34" charset="0"/>
                <a:cs typeface="Arial" panose="020B0604020202020204" pitchFamily="34" charset="0"/>
              </a:rPr>
              <a:t>,</a:t>
            </a:r>
          </a:p>
          <a:p>
            <a:r>
              <a:rPr lang="en-US" sz="1800" dirty="0">
                <a:latin typeface="Arial" panose="020B0604020202020204" pitchFamily="34" charset="0"/>
                <a:cs typeface="Arial" panose="020B0604020202020204" pitchFamily="34" charset="0"/>
                <a:hlinkClick r:id="rId3"/>
              </a:rPr>
              <a:t>Ravikanth@coyolia.com</a:t>
            </a: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Sudhir@coyolia.com</a:t>
            </a:r>
          </a:p>
          <a:p>
            <a:r>
              <a:rPr lang="en-US" sz="1800" dirty="0">
                <a:latin typeface="Arial" panose="020B0604020202020204" pitchFamily="34" charset="0"/>
                <a:cs typeface="Arial" panose="020B0604020202020204" pitchFamily="34" charset="0"/>
                <a:hlinkClick r:id="rId4"/>
              </a:rPr>
              <a:t>www.coyolia.com</a:t>
            </a:r>
            <a:r>
              <a:rPr lang="en-US" sz="18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hlinkClick r:id="rId5"/>
              </a:rPr>
              <a:t>www.ambarglow.com</a:t>
            </a:r>
            <a:r>
              <a:rPr lang="en-US" sz="1800" dirty="0">
                <a:latin typeface="Arial" panose="020B0604020202020204" pitchFamily="34" charset="0"/>
                <a:cs typeface="Arial" panose="020B0604020202020204" pitchFamily="34" charset="0"/>
              </a:rPr>
              <a:t>  </a:t>
            </a:r>
          </a:p>
          <a:p>
            <a:r>
              <a:rPr lang="en-US" sz="1800" dirty="0">
                <a:latin typeface="Arial" panose="020B0604020202020204" pitchFamily="34" charset="0"/>
                <a:cs typeface="Arial" panose="020B0604020202020204" pitchFamily="34" charset="0"/>
              </a:rPr>
              <a:t>+91-9739005000</a:t>
            </a:r>
          </a:p>
        </p:txBody>
      </p:sp>
      <p:pic>
        <p:nvPicPr>
          <p:cNvPr id="27" name="Picture Placeholder 26" descr="Data Points Digital background">
            <a:extLst>
              <a:ext uri="{FF2B5EF4-FFF2-40B4-BE49-F238E27FC236}">
                <a16:creationId xmlns:a16="http://schemas.microsoft.com/office/drawing/2014/main" id="{9E660784-34E2-4CDA-926A-DDD6AAF35046}"/>
              </a:ext>
            </a:extLst>
          </p:cNvPr>
          <p:cNvPicPr>
            <a:picLocks noGrp="1" noChangeAspect="1"/>
          </p:cNvPicPr>
          <p:nvPr>
            <p:ph type="pic" sz="quarter" idx="15"/>
          </p:nvPr>
        </p:nvPicPr>
        <p:blipFill rotWithShape="1">
          <a:blip r:embed="rId6" cstate="screen">
            <a:extLst>
              <a:ext uri="{28A0092B-C50C-407E-A947-70E740481C1C}">
                <a14:useLocalDpi xmlns:a14="http://schemas.microsoft.com/office/drawing/2010/main" val="0"/>
              </a:ext>
            </a:extLst>
          </a:blip>
          <a:srcRect/>
          <a:stretch/>
        </p:blipFill>
        <p:spPr>
          <a:xfrm>
            <a:off x="6556248" y="548640"/>
            <a:ext cx="5084064" cy="2880360"/>
          </a:xfrm>
        </p:spPr>
      </p:pic>
      <p:pic>
        <p:nvPicPr>
          <p:cNvPr id="33" name="Picture Placeholder 32" descr="Data Points Digital background">
            <a:extLst>
              <a:ext uri="{FF2B5EF4-FFF2-40B4-BE49-F238E27FC236}">
                <a16:creationId xmlns:a16="http://schemas.microsoft.com/office/drawing/2014/main" id="{48106962-23C6-4DFE-BB3A-E5FFF03F38CE}"/>
              </a:ext>
            </a:extLst>
          </p:cNvPr>
          <p:cNvPicPr>
            <a:picLocks noGrp="1" noChangeAspect="1"/>
          </p:cNvPicPr>
          <p:nvPr>
            <p:ph type="pic" sz="quarter" idx="16"/>
          </p:nvPr>
        </p:nvPicPr>
        <p:blipFill rotWithShape="1">
          <a:blip r:embed="rId7" cstate="screen">
            <a:extLst>
              <a:ext uri="{28A0092B-C50C-407E-A947-70E740481C1C}">
                <a14:useLocalDpi xmlns:a14="http://schemas.microsoft.com/office/drawing/2010/main" val="0"/>
              </a:ext>
            </a:extLst>
          </a:blip>
          <a:srcRect/>
          <a:stretch/>
        </p:blipFill>
        <p:spPr>
          <a:xfrm>
            <a:off x="6556248" y="3429000"/>
            <a:ext cx="5084064" cy="2880360"/>
          </a:xfrm>
        </p:spPr>
      </p:pic>
      <p:sp>
        <p:nvSpPr>
          <p:cNvPr id="4" name="Date Placeholder 3">
            <a:extLst>
              <a:ext uri="{FF2B5EF4-FFF2-40B4-BE49-F238E27FC236}">
                <a16:creationId xmlns:a16="http://schemas.microsoft.com/office/drawing/2014/main" id="{7823E305-6365-4345-8BD1-4A31C61D96CB}"/>
              </a:ext>
            </a:extLst>
          </p:cNvPr>
          <p:cNvSpPr>
            <a:spLocks noGrp="1"/>
          </p:cNvSpPr>
          <p:nvPr>
            <p:ph type="dt" sz="half" idx="10"/>
          </p:nvPr>
        </p:nvSpPr>
        <p:spPr>
          <a:xfrm>
            <a:off x="550863" y="6507212"/>
            <a:ext cx="2628900" cy="153888"/>
          </a:xfrm>
        </p:spPr>
        <p:txBody>
          <a:bodyPr/>
          <a:lstStyle/>
          <a:p>
            <a:fld id="{FDB96380-3DCF-4DD2-8C4A-7E8928FAC2EA}" type="datetime1">
              <a:rPr lang="en-US" smtClean="0"/>
              <a:t>7/16/2024</a:t>
            </a:fld>
            <a:endParaRPr lang="en-US"/>
          </a:p>
        </p:txBody>
      </p:sp>
      <p:sp>
        <p:nvSpPr>
          <p:cNvPr id="6" name="Slide Number Placeholder 5">
            <a:extLst>
              <a:ext uri="{FF2B5EF4-FFF2-40B4-BE49-F238E27FC236}">
                <a16:creationId xmlns:a16="http://schemas.microsoft.com/office/drawing/2014/main" id="{36E60F23-FB58-4EF8-82FD-E86CED25FDD4}"/>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19</a:t>
            </a:fld>
            <a:endParaRPr lang="en-US"/>
          </a:p>
        </p:txBody>
      </p:sp>
    </p:spTree>
    <p:extLst>
      <p:ext uri="{BB962C8B-B14F-4D97-AF65-F5344CB8AC3E}">
        <p14:creationId xmlns:p14="http://schemas.microsoft.com/office/powerpoint/2010/main" val="3247798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6426E-F6F6-4A7C-9181-8C3090996261}"/>
              </a:ext>
            </a:extLst>
          </p:cNvPr>
          <p:cNvSpPr>
            <a:spLocks noGrp="1"/>
          </p:cNvSpPr>
          <p:nvPr>
            <p:ph type="title"/>
          </p:nvPr>
        </p:nvSpPr>
        <p:spPr>
          <a:xfrm>
            <a:off x="550864" y="549275"/>
            <a:ext cx="3565524" cy="1997855"/>
          </a:xfrm>
        </p:spPr>
        <p:txBody>
          <a:bodyPr/>
          <a:lstStyle/>
          <a:p>
            <a:r>
              <a:rPr lang="en-US" u="sng" dirty="0"/>
              <a:t>Agenda</a:t>
            </a:r>
            <a:r>
              <a:rPr lang="en-US" dirty="0"/>
              <a:t> :</a:t>
            </a:r>
          </a:p>
        </p:txBody>
      </p:sp>
      <p:sp>
        <p:nvSpPr>
          <p:cNvPr id="3" name="Content Placeholder 2">
            <a:extLst>
              <a:ext uri="{FF2B5EF4-FFF2-40B4-BE49-F238E27FC236}">
                <a16:creationId xmlns:a16="http://schemas.microsoft.com/office/drawing/2014/main" id="{D3B60D6F-4D0F-4D33-B2A7-159C8583FF00}"/>
              </a:ext>
            </a:extLst>
          </p:cNvPr>
          <p:cNvSpPr>
            <a:spLocks noGrp="1"/>
          </p:cNvSpPr>
          <p:nvPr>
            <p:ph idx="1"/>
          </p:nvPr>
        </p:nvSpPr>
        <p:spPr>
          <a:xfrm>
            <a:off x="116737" y="2795493"/>
            <a:ext cx="4658065" cy="2936876"/>
          </a:xfrm>
        </p:spPr>
        <p:txBody>
          <a:bodyPr/>
          <a:lstStyle/>
          <a:p>
            <a:pPr lvl="1">
              <a:lnSpc>
                <a:spcPct val="100000"/>
              </a:lnSpc>
              <a:buFont typeface="Wingdings" panose="05000000000000000000" pitchFamily="2" charset="2"/>
              <a:buChar char="§"/>
            </a:pPr>
            <a:r>
              <a:rPr lang="en-US" sz="1800" dirty="0">
                <a:latin typeface="Arial" panose="020B0604020202020204" pitchFamily="34" charset="0"/>
                <a:cs typeface="Arial" panose="020B0604020202020204" pitchFamily="34" charset="0"/>
              </a:rPr>
              <a:t>Whats </a:t>
            </a:r>
            <a:r>
              <a:rPr lang="en-US" sz="1800" dirty="0" err="1">
                <a:latin typeface="Arial" panose="020B0604020202020204" pitchFamily="34" charset="0"/>
                <a:cs typeface="Arial" panose="020B0604020202020204" pitchFamily="34" charset="0"/>
              </a:rPr>
              <a:t>Coyolia</a:t>
            </a:r>
            <a:r>
              <a:rPr lang="en-US" sz="1800" dirty="0">
                <a:latin typeface="Arial" panose="020B0604020202020204" pitchFamily="34" charset="0"/>
                <a:cs typeface="Arial" panose="020B0604020202020204" pitchFamily="34" charset="0"/>
              </a:rPr>
              <a:t> and its vision?</a:t>
            </a:r>
          </a:p>
          <a:p>
            <a:pPr lvl="1">
              <a:lnSpc>
                <a:spcPct val="100000"/>
              </a:lnSpc>
              <a:buFont typeface="Wingdings" panose="05000000000000000000" pitchFamily="2" charset="2"/>
              <a:buChar char="§"/>
            </a:pPr>
            <a:r>
              <a:rPr lang="en-US" sz="1800" dirty="0">
                <a:latin typeface="Arial" panose="020B0604020202020204" pitchFamily="34" charset="0"/>
                <a:cs typeface="Arial" panose="020B0604020202020204" pitchFamily="34" charset="0"/>
              </a:rPr>
              <a:t>Founders</a:t>
            </a:r>
          </a:p>
          <a:p>
            <a:pPr lvl="1">
              <a:lnSpc>
                <a:spcPct val="100000"/>
              </a:lnSpc>
              <a:buFont typeface="Wingdings" panose="05000000000000000000" pitchFamily="2" charset="2"/>
              <a:buChar char="§"/>
            </a:pPr>
            <a:r>
              <a:rPr lang="en-US" sz="1800" dirty="0">
                <a:latin typeface="Arial" panose="020B0604020202020204" pitchFamily="34" charset="0"/>
                <a:cs typeface="Arial" panose="020B0604020202020204" pitchFamily="34" charset="0"/>
              </a:rPr>
              <a:t>List of services and products that we can offer</a:t>
            </a:r>
          </a:p>
          <a:p>
            <a:pPr lvl="1">
              <a:lnSpc>
                <a:spcPct val="100000"/>
              </a:lnSpc>
              <a:buFont typeface="Wingdings" panose="05000000000000000000" pitchFamily="2" charset="2"/>
              <a:buChar char="§"/>
            </a:pPr>
            <a:r>
              <a:rPr lang="en-US" sz="1800" dirty="0">
                <a:latin typeface="Arial" panose="020B0604020202020204" pitchFamily="34" charset="0"/>
                <a:cs typeface="Arial" panose="020B0604020202020204" pitchFamily="34" charset="0"/>
              </a:rPr>
              <a:t>OEM partners. </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8" name="Picture Placeholder 7" descr="Digital Data">
            <a:extLst>
              <a:ext uri="{FF2B5EF4-FFF2-40B4-BE49-F238E27FC236}">
                <a16:creationId xmlns:a16="http://schemas.microsoft.com/office/drawing/2014/main" id="{06D2324F-3B7B-45EF-9584-C8EADD2C8C0B}"/>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4924118" y="1671721"/>
            <a:ext cx="3448558" cy="3448558"/>
          </a:xfrm>
        </p:spPr>
      </p:pic>
      <p:pic>
        <p:nvPicPr>
          <p:cNvPr id="10" name="Picture Placeholder 9" descr="Data Points ">
            <a:extLst>
              <a:ext uri="{FF2B5EF4-FFF2-40B4-BE49-F238E27FC236}">
                <a16:creationId xmlns:a16="http://schemas.microsoft.com/office/drawing/2014/main" id="{71F862F9-0E8A-4DB9-8083-1C3AA6E5D777}"/>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a:stretch/>
        </p:blipFill>
        <p:spPr>
          <a:xfrm>
            <a:off x="8881751" y="1458973"/>
            <a:ext cx="2045769" cy="2045769"/>
          </a:xfrm>
        </p:spPr>
      </p:pic>
      <p:pic>
        <p:nvPicPr>
          <p:cNvPr id="12" name="Picture Placeholder 11" descr="Data Background">
            <a:extLst>
              <a:ext uri="{FF2B5EF4-FFF2-40B4-BE49-F238E27FC236}">
                <a16:creationId xmlns:a16="http://schemas.microsoft.com/office/drawing/2014/main" id="{A63F39B9-0715-40B5-8ECB-9B983F99C690}"/>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val="0"/>
              </a:ext>
            </a:extLst>
          </a:blip>
          <a:srcRect/>
          <a:stretch/>
        </p:blipFill>
        <p:spPr>
          <a:xfrm>
            <a:off x="8578017" y="3845455"/>
            <a:ext cx="2670986" cy="2670986"/>
          </a:xfrm>
        </p:spPr>
      </p:pic>
      <p:sp>
        <p:nvSpPr>
          <p:cNvPr id="13" name="Date Placeholder 12">
            <a:extLst>
              <a:ext uri="{FF2B5EF4-FFF2-40B4-BE49-F238E27FC236}">
                <a16:creationId xmlns:a16="http://schemas.microsoft.com/office/drawing/2014/main" id="{915FE2C5-E66A-4405-B19E-2C5C546C98E4}"/>
              </a:ext>
            </a:extLst>
          </p:cNvPr>
          <p:cNvSpPr>
            <a:spLocks noGrp="1"/>
          </p:cNvSpPr>
          <p:nvPr>
            <p:ph type="dt" sz="half" idx="10"/>
          </p:nvPr>
        </p:nvSpPr>
        <p:spPr>
          <a:xfrm>
            <a:off x="550863" y="6507212"/>
            <a:ext cx="2628900" cy="153888"/>
          </a:xfrm>
        </p:spPr>
        <p:txBody>
          <a:bodyPr/>
          <a:lstStyle/>
          <a:p>
            <a:fld id="{BADD318C-7E72-41B8-A8F2-414988393EAB}" type="datetime1">
              <a:rPr lang="en-US" smtClean="0"/>
              <a:t>7/16/2024</a:t>
            </a:fld>
            <a:endParaRPr lang="en-US"/>
          </a:p>
        </p:txBody>
      </p:sp>
      <p:sp>
        <p:nvSpPr>
          <p:cNvPr id="15" name="Slide Number Placeholder 14">
            <a:extLst>
              <a:ext uri="{FF2B5EF4-FFF2-40B4-BE49-F238E27FC236}">
                <a16:creationId xmlns:a16="http://schemas.microsoft.com/office/drawing/2014/main" id="{3B199C97-F175-437D-8311-DB662925C063}"/>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2</a:t>
            </a:fld>
            <a:endParaRPr lang="en-US"/>
          </a:p>
        </p:txBody>
      </p:sp>
    </p:spTree>
    <p:extLst>
      <p:ext uri="{BB962C8B-B14F-4D97-AF65-F5344CB8AC3E}">
        <p14:creationId xmlns:p14="http://schemas.microsoft.com/office/powerpoint/2010/main" val="2313234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D10F3D66-0109-4903-90B9-66D0E288F721}"/>
              </a:ext>
              <a:ext uri="{C183D7F6-B498-43B3-948B-1728B52AA6E4}">
                <adec:decorative xmlns:adec="http://schemas.microsoft.com/office/drawing/2017/decorative" val="1"/>
              </a:ext>
            </a:extLst>
          </p:cNvPr>
          <p:cNvGrpSpPr/>
          <p:nvPr/>
        </p:nvGrpSpPr>
        <p:grpSpPr>
          <a:xfrm>
            <a:off x="10379261" y="2030035"/>
            <a:ext cx="1335600" cy="1262947"/>
            <a:chOff x="10145015" y="2343978"/>
            <a:chExt cx="1335600" cy="1262947"/>
          </a:xfrm>
        </p:grpSpPr>
        <p:sp>
          <p:nvSpPr>
            <p:cNvPr id="26" name="Freeform: Shape 25">
              <a:extLst>
                <a:ext uri="{FF2B5EF4-FFF2-40B4-BE49-F238E27FC236}">
                  <a16:creationId xmlns:a16="http://schemas.microsoft.com/office/drawing/2014/main" id="{57DAB968-9B52-4EFF-AD39-7657DFEA6E48}"/>
                </a:ext>
              </a:extLst>
            </p:cNvPr>
            <p:cNvSpPr>
              <a:spLocks noChangeAspect="1"/>
            </p:cNvSpPr>
            <p:nvPr/>
          </p:nvSpPr>
          <p:spPr>
            <a:xfrm rot="8100000">
              <a:off x="10400615" y="234397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254000" dist="101600" dir="732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Oval 26">
              <a:extLst>
                <a:ext uri="{FF2B5EF4-FFF2-40B4-BE49-F238E27FC236}">
                  <a16:creationId xmlns:a16="http://schemas.microsoft.com/office/drawing/2014/main" id="{962BE440-9634-4380-B142-5DB692420C52}"/>
                </a:ext>
              </a:extLst>
            </p:cNvPr>
            <p:cNvSpPr/>
            <p:nvPr/>
          </p:nvSpPr>
          <p:spPr>
            <a:xfrm rot="13500000">
              <a:off x="10415015" y="2179851"/>
              <a:ext cx="540000" cy="1080000"/>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 name="Title 6">
            <a:extLst>
              <a:ext uri="{FF2B5EF4-FFF2-40B4-BE49-F238E27FC236}">
                <a16:creationId xmlns:a16="http://schemas.microsoft.com/office/drawing/2014/main" id="{4B18D636-CC10-4B1E-AA38-419DCCF2D9C9}"/>
              </a:ext>
            </a:extLst>
          </p:cNvPr>
          <p:cNvSpPr>
            <a:spLocks noGrp="1"/>
          </p:cNvSpPr>
          <p:nvPr>
            <p:ph type="title"/>
          </p:nvPr>
        </p:nvSpPr>
        <p:spPr>
          <a:xfrm>
            <a:off x="550862" y="549275"/>
            <a:ext cx="9027853" cy="1028212"/>
          </a:xfrm>
        </p:spPr>
        <p:txBody>
          <a:bodyPr>
            <a:normAutofit/>
          </a:bodyPr>
          <a:lstStyle/>
          <a:p>
            <a:pPr algn="ctr"/>
            <a:r>
              <a:rPr lang="en-US" sz="3200" dirty="0" err="1"/>
              <a:t>Coyolia</a:t>
            </a:r>
            <a:r>
              <a:rPr lang="en-US" sz="3200" dirty="0"/>
              <a:t>: Cohort of Young Leaders in Action </a:t>
            </a:r>
          </a:p>
        </p:txBody>
      </p:sp>
      <p:sp>
        <p:nvSpPr>
          <p:cNvPr id="10" name="Content Placeholder 9">
            <a:extLst>
              <a:ext uri="{FF2B5EF4-FFF2-40B4-BE49-F238E27FC236}">
                <a16:creationId xmlns:a16="http://schemas.microsoft.com/office/drawing/2014/main" id="{1DB251F7-EBE7-46AC-A920-FFE2C5AF68EA}"/>
              </a:ext>
            </a:extLst>
          </p:cNvPr>
          <p:cNvSpPr>
            <a:spLocks noGrp="1"/>
          </p:cNvSpPr>
          <p:nvPr>
            <p:ph sz="half" idx="2"/>
          </p:nvPr>
        </p:nvSpPr>
        <p:spPr>
          <a:xfrm>
            <a:off x="1843790" y="1577486"/>
            <a:ext cx="8147909" cy="5083613"/>
          </a:xfrm>
        </p:spPr>
        <p:txBody>
          <a:bodyPr/>
          <a:lstStyle/>
          <a:p>
            <a:pPr marL="0" indent="0">
              <a:buNone/>
            </a:pPr>
            <a:r>
              <a:rPr lang="en-US" sz="2000" dirty="0" err="1">
                <a:solidFill>
                  <a:srgbClr val="C00000"/>
                </a:solidFill>
                <a:effectLst/>
                <a:latin typeface="Arial" panose="020B0604020202020204" pitchFamily="34" charset="0"/>
                <a:ea typeface="Aptos" panose="020B0004020202020204" pitchFamily="34" charset="0"/>
              </a:rPr>
              <a:t>Coyolia</a:t>
            </a:r>
            <a:r>
              <a:rPr lang="en-US" sz="2000" dirty="0">
                <a:effectLst/>
                <a:latin typeface="Arial" panose="020B0604020202020204" pitchFamily="34" charset="0"/>
                <a:ea typeface="Aptos" panose="020B0004020202020204" pitchFamily="34" charset="0"/>
              </a:rPr>
              <a:t> will create abundant opportunities for youth employment across India and Africa. We will harness open-source IP in digitalization of communities</a:t>
            </a:r>
          </a:p>
          <a:p>
            <a:pPr marL="0" marR="0" indent="0">
              <a:lnSpc>
                <a:spcPct val="107000"/>
              </a:lnSpc>
              <a:spcBef>
                <a:spcPts val="1800"/>
              </a:spcBef>
              <a:spcAft>
                <a:spcPts val="400"/>
              </a:spcAft>
              <a:buNone/>
            </a:pPr>
            <a:r>
              <a:rPr lang="en-US" sz="2000" b="1"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rPr>
              <a:t>Mission statement of </a:t>
            </a:r>
            <a:r>
              <a:rPr lang="en-US" sz="2000" b="1" kern="100" dirty="0">
                <a:solidFill>
                  <a:srgbClr val="C00000"/>
                </a:solidFill>
                <a:effectLst/>
                <a:latin typeface="Aptos Display" panose="020B0004020202020204" pitchFamily="34" charset="0"/>
                <a:ea typeface="Times New Roman" panose="02020603050405020304" pitchFamily="18" charset="0"/>
                <a:cs typeface="Times New Roman" panose="02020603050405020304" pitchFamily="18" charset="0"/>
              </a:rPr>
              <a:t>COYOLIA</a:t>
            </a:r>
            <a:endParaRPr lang="en-US" sz="2000" b="1"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pPr marL="0" marR="0" indent="0">
              <a:lnSpc>
                <a:spcPct val="107000"/>
              </a:lnSpc>
              <a:spcBef>
                <a:spcPts val="0"/>
              </a:spcBef>
              <a:spcAft>
                <a:spcPts val="800"/>
              </a:spcAft>
              <a:buNone/>
            </a:pPr>
            <a:r>
              <a:rPr lang="en-US" sz="2000" kern="100" dirty="0">
                <a:effectLst/>
                <a:latin typeface="Arial" panose="020B0604020202020204" pitchFamily="34" charset="0"/>
                <a:ea typeface="Aptos" panose="020B0004020202020204" pitchFamily="34" charset="0"/>
                <a:cs typeface="Times New Roman" panose="02020603050405020304" pitchFamily="18" charset="0"/>
              </a:rPr>
              <a:t>We will be the Digital Ambassador, a bridge between communities, govt and industry. A facilitator for adoption of solutions made by open-source, freeware under DPGA [Digital Public Goods Alliances]. We will impact local employment for youth by combination of leadership and technical skills. We will be the cohort of choice for young leaders</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2800"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0C329F70-04F7-4C70-BCF8-D4371F54EF2F}"/>
              </a:ext>
            </a:extLst>
          </p:cNvPr>
          <p:cNvSpPr>
            <a:spLocks noGrp="1"/>
          </p:cNvSpPr>
          <p:nvPr>
            <p:ph type="dt" sz="half" idx="10"/>
          </p:nvPr>
        </p:nvSpPr>
        <p:spPr>
          <a:xfrm>
            <a:off x="550863" y="6507212"/>
            <a:ext cx="2628900" cy="153888"/>
          </a:xfrm>
        </p:spPr>
        <p:txBody>
          <a:bodyPr/>
          <a:lstStyle/>
          <a:p>
            <a:fld id="{E0BBCB83-0256-4C93-BA5D-D23126281A82}" type="datetime1">
              <a:rPr lang="en-US" smtClean="0"/>
              <a:t>7/16/2024</a:t>
            </a:fld>
            <a:endParaRPr lang="en-US" dirty="0"/>
          </a:p>
        </p:txBody>
      </p:sp>
      <p:sp>
        <p:nvSpPr>
          <p:cNvPr id="6" name="Slide Number Placeholder 5">
            <a:extLst>
              <a:ext uri="{FF2B5EF4-FFF2-40B4-BE49-F238E27FC236}">
                <a16:creationId xmlns:a16="http://schemas.microsoft.com/office/drawing/2014/main" id="{9ED907F8-C614-4D59-A03F-BF9CD5E35703}"/>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3</a:t>
            </a:fld>
            <a:endParaRPr lang="en-US"/>
          </a:p>
        </p:txBody>
      </p:sp>
      <p:sp>
        <p:nvSpPr>
          <p:cNvPr id="22" name="Freeform: Shape 21">
            <a:extLst>
              <a:ext uri="{FF2B5EF4-FFF2-40B4-BE49-F238E27FC236}">
                <a16:creationId xmlns:a16="http://schemas.microsoft.com/office/drawing/2014/main" id="{C6F3814E-455F-456B-B1AF-7B993965A2C0}"/>
              </a:ext>
              <a:ext uri="{C183D7F6-B498-43B3-948B-1728B52AA6E4}">
                <adec:decorative xmlns:adec="http://schemas.microsoft.com/office/drawing/2017/decorative" val="1"/>
              </a:ext>
            </a:extLst>
          </p:cNvPr>
          <p:cNvSpPr>
            <a:spLocks noChangeAspect="1"/>
          </p:cNvSpPr>
          <p:nvPr/>
        </p:nvSpPr>
        <p:spPr>
          <a:xfrm>
            <a:off x="4295775" y="0"/>
            <a:ext cx="360000" cy="274638"/>
          </a:xfrm>
          <a:custGeom>
            <a:avLst/>
            <a:gdLst>
              <a:gd name="connsiteX0" fmla="*/ 30714 w 360000"/>
              <a:gd name="connsiteY0" fmla="*/ 0 h 274638"/>
              <a:gd name="connsiteX1" fmla="*/ 329286 w 360000"/>
              <a:gd name="connsiteY1" fmla="*/ 0 h 274638"/>
              <a:gd name="connsiteX2" fmla="*/ 345855 w 360000"/>
              <a:gd name="connsiteY2" fmla="*/ 24574 h 274638"/>
              <a:gd name="connsiteX3" fmla="*/ 360000 w 360000"/>
              <a:gd name="connsiteY3" fmla="*/ 94638 h 274638"/>
              <a:gd name="connsiteX4" fmla="*/ 180000 w 360000"/>
              <a:gd name="connsiteY4" fmla="*/ 274638 h 274638"/>
              <a:gd name="connsiteX5" fmla="*/ 0 w 360000"/>
              <a:gd name="connsiteY5" fmla="*/ 94638 h 274638"/>
              <a:gd name="connsiteX6" fmla="*/ 14145 w 360000"/>
              <a:gd name="connsiteY6" fmla="*/ 24574 h 27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0" h="274638">
                <a:moveTo>
                  <a:pt x="30714" y="0"/>
                </a:moveTo>
                <a:lnTo>
                  <a:pt x="329286" y="0"/>
                </a:lnTo>
                <a:lnTo>
                  <a:pt x="345855" y="24574"/>
                </a:lnTo>
                <a:cubicBezTo>
                  <a:pt x="354963" y="46109"/>
                  <a:pt x="360000" y="69785"/>
                  <a:pt x="360000" y="94638"/>
                </a:cubicBezTo>
                <a:cubicBezTo>
                  <a:pt x="360000" y="194049"/>
                  <a:pt x="279411" y="274638"/>
                  <a:pt x="180000" y="274638"/>
                </a:cubicBezTo>
                <a:cubicBezTo>
                  <a:pt x="80589" y="274638"/>
                  <a:pt x="0" y="194049"/>
                  <a:pt x="0" y="94638"/>
                </a:cubicBezTo>
                <a:cubicBezTo>
                  <a:pt x="0" y="69785"/>
                  <a:pt x="5037" y="46109"/>
                  <a:pt x="14145" y="24574"/>
                </a:cubicBezTo>
                <a:close/>
              </a:path>
            </a:pathLst>
          </a:cu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Content Placeholder 2">
            <a:extLst>
              <a:ext uri="{FF2B5EF4-FFF2-40B4-BE49-F238E27FC236}">
                <a16:creationId xmlns:a16="http://schemas.microsoft.com/office/drawing/2014/main" id="{2707668A-45E8-5204-7378-EC57E0D6870F}"/>
              </a:ext>
            </a:extLst>
          </p:cNvPr>
          <p:cNvSpPr>
            <a:spLocks noGrp="1"/>
          </p:cNvSpPr>
          <p:nvPr>
            <p:ph sz="quarter" idx="4"/>
          </p:nvPr>
        </p:nvSpPr>
        <p:spPr/>
        <p:txBody>
          <a:bodyPr/>
          <a:lstStyle/>
          <a:p>
            <a:r>
              <a:rPr lang="en-US" dirty="0">
                <a:latin typeface="Arial" panose="020B0604020202020204" pitchFamily="34" charset="0"/>
                <a:cs typeface="Arial" panose="020B0604020202020204" pitchFamily="34" charset="0"/>
              </a:rPr>
              <a:t> </a:t>
            </a:r>
          </a:p>
        </p:txBody>
      </p:sp>
      <p:sp>
        <p:nvSpPr>
          <p:cNvPr id="8" name="Text Placeholder 7">
            <a:extLst>
              <a:ext uri="{FF2B5EF4-FFF2-40B4-BE49-F238E27FC236}">
                <a16:creationId xmlns:a16="http://schemas.microsoft.com/office/drawing/2014/main" id="{70C78B56-06ED-A309-722B-ADED92FD5649}"/>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088232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3418ADF-358F-4647-A511-FCFFEDA83429}"/>
              </a:ext>
            </a:extLst>
          </p:cNvPr>
          <p:cNvSpPr>
            <a:spLocks noGrp="1"/>
          </p:cNvSpPr>
          <p:nvPr>
            <p:ph type="title"/>
          </p:nvPr>
        </p:nvSpPr>
        <p:spPr>
          <a:xfrm>
            <a:off x="550863" y="4507200"/>
            <a:ext cx="4500562" cy="1562959"/>
          </a:xfrm>
        </p:spPr>
        <p:txBody>
          <a:bodyPr/>
          <a:lstStyle/>
          <a:p>
            <a:r>
              <a:rPr lang="en-US" dirty="0"/>
              <a:t>Founders </a:t>
            </a:r>
          </a:p>
        </p:txBody>
      </p:sp>
      <p:pic>
        <p:nvPicPr>
          <p:cNvPr id="18" name="Picture Placeholder 17" descr="A group of people sitting at a table">
            <a:extLst>
              <a:ext uri="{FF2B5EF4-FFF2-40B4-BE49-F238E27FC236}">
                <a16:creationId xmlns:a16="http://schemas.microsoft.com/office/drawing/2014/main" id="{E2536017-F539-430C-A901-70AB81CA612A}"/>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t="42" b="42"/>
          <a:stretch/>
        </p:blipFill>
        <p:spPr>
          <a:xfrm>
            <a:off x="0" y="0"/>
            <a:ext cx="3054096" cy="3776472"/>
          </a:xfrm>
        </p:spPr>
      </p:pic>
      <p:pic>
        <p:nvPicPr>
          <p:cNvPr id="20" name="Picture Placeholder 19" descr="Data Points Digital background">
            <a:extLst>
              <a:ext uri="{FF2B5EF4-FFF2-40B4-BE49-F238E27FC236}">
                <a16:creationId xmlns:a16="http://schemas.microsoft.com/office/drawing/2014/main" id="{528A7D8D-1AB5-46C4-93FA-D92C2FD51692}"/>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val="0"/>
              </a:ext>
            </a:extLst>
          </a:blip>
          <a:srcRect t="42" b="42"/>
          <a:stretch/>
        </p:blipFill>
        <p:spPr>
          <a:xfrm>
            <a:off x="3054096" y="0"/>
            <a:ext cx="3054096" cy="3776472"/>
          </a:xfrm>
        </p:spPr>
      </p:pic>
      <p:pic>
        <p:nvPicPr>
          <p:cNvPr id="25" name="Picture Placeholder 24" descr="Digital Graph Screen">
            <a:extLst>
              <a:ext uri="{FF2B5EF4-FFF2-40B4-BE49-F238E27FC236}">
                <a16:creationId xmlns:a16="http://schemas.microsoft.com/office/drawing/2014/main" id="{B7353C46-ACC1-4078-85C2-26B57B0E58B7}"/>
              </a:ext>
            </a:extLst>
          </p:cNvPr>
          <p:cNvPicPr>
            <a:picLocks noGrp="1" noChangeAspect="1"/>
          </p:cNvPicPr>
          <p:nvPr>
            <p:ph type="pic" sz="quarter" idx="16"/>
          </p:nvPr>
        </p:nvPicPr>
        <p:blipFill rotWithShape="1">
          <a:blip r:embed="rId5" cstate="screen">
            <a:extLst>
              <a:ext uri="{28A0092B-C50C-407E-A947-70E740481C1C}">
                <a14:useLocalDpi xmlns:a14="http://schemas.microsoft.com/office/drawing/2010/main" val="0"/>
              </a:ext>
            </a:extLst>
          </a:blip>
          <a:srcRect t="42" b="42"/>
          <a:stretch/>
        </p:blipFill>
        <p:spPr>
          <a:xfrm>
            <a:off x="9137904" y="0"/>
            <a:ext cx="3054096" cy="3776472"/>
          </a:xfrm>
        </p:spPr>
      </p:pic>
      <p:sp>
        <p:nvSpPr>
          <p:cNvPr id="6" name="Slide Number Placeholder 5">
            <a:extLst>
              <a:ext uri="{FF2B5EF4-FFF2-40B4-BE49-F238E27FC236}">
                <a16:creationId xmlns:a16="http://schemas.microsoft.com/office/drawing/2014/main" id="{9ED907F8-C614-4D59-A03F-BF9CD5E35703}"/>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4</a:t>
            </a:fld>
            <a:endParaRPr lang="en-US"/>
          </a:p>
        </p:txBody>
      </p:sp>
      <p:pic>
        <p:nvPicPr>
          <p:cNvPr id="23" name="Picture Placeholder 22" descr="A person drawing on a white board">
            <a:extLst>
              <a:ext uri="{FF2B5EF4-FFF2-40B4-BE49-F238E27FC236}">
                <a16:creationId xmlns:a16="http://schemas.microsoft.com/office/drawing/2014/main" id="{2B3C4F95-A0FA-45D9-BF43-1C398F65B891}"/>
              </a:ext>
            </a:extLst>
          </p:cNvPr>
          <p:cNvPicPr>
            <a:picLocks noGrp="1" noChangeAspect="1"/>
          </p:cNvPicPr>
          <p:nvPr>
            <p:ph type="pic" sz="quarter" idx="15"/>
          </p:nvPr>
        </p:nvPicPr>
        <p:blipFill rotWithShape="1">
          <a:blip r:embed="rId6" cstate="screen">
            <a:extLst>
              <a:ext uri="{28A0092B-C50C-407E-A947-70E740481C1C}">
                <a14:useLocalDpi xmlns:a14="http://schemas.microsoft.com/office/drawing/2010/main" val="0"/>
              </a:ext>
            </a:extLst>
          </a:blip>
          <a:srcRect t="42" b="42"/>
          <a:stretch/>
        </p:blipFill>
        <p:spPr>
          <a:xfrm>
            <a:off x="6083808" y="0"/>
            <a:ext cx="3054096" cy="3776472"/>
          </a:xfrm>
        </p:spPr>
      </p:pic>
      <mc:AlternateContent xmlns:mc="http://schemas.openxmlformats.org/markup-compatibility/2006">
        <mc:Choice xmlns:am3d="http://schemas.microsoft.com/office/drawing/2017/model3d" Requires="am3d">
          <p:graphicFrame>
            <p:nvGraphicFramePr>
              <p:cNvPr id="2" name="Content Placeholder 1" descr="Books">
                <a:extLst>
                  <a:ext uri="{FF2B5EF4-FFF2-40B4-BE49-F238E27FC236}">
                    <a16:creationId xmlns:a16="http://schemas.microsoft.com/office/drawing/2014/main" id="{C64B8354-4ED5-8484-7813-365A42AE0E86}"/>
                  </a:ext>
                </a:extLst>
              </p:cNvPr>
              <p:cNvGraphicFramePr>
                <a:graphicFrameLocks noGrp="1" noChangeAspect="1"/>
              </p:cNvGraphicFramePr>
              <p:nvPr>
                <p:ph sz="quarter" idx="15"/>
                <p:extLst>
                  <p:ext uri="{D42A27DB-BD31-4B8C-83A1-F6EECF244321}">
                    <p14:modId xmlns:p14="http://schemas.microsoft.com/office/powerpoint/2010/main" val="1020270546"/>
                  </p:ext>
                </p:extLst>
              </p:nvPr>
            </p:nvGraphicFramePr>
            <p:xfrm>
              <a:off x="7968748" y="4881436"/>
              <a:ext cx="1671516" cy="1272632"/>
            </p:xfrm>
            <a:graphic>
              <a:graphicData uri="http://schemas.microsoft.com/office/drawing/2017/model3d">
                <am3d:model3d r:embed="rId7">
                  <am3d:spPr>
                    <a:xfrm>
                      <a:off x="0" y="0"/>
                      <a:ext cx="1671516" cy="1272632"/>
                    </a:xfrm>
                    <a:prstGeom prst="rect">
                      <a:avLst/>
                    </a:prstGeom>
                  </am3d:spPr>
                  <am3d:camera>
                    <am3d:pos x="0" y="0" z="69236153"/>
                    <am3d:up dx="0" dy="36000000" dz="0"/>
                    <am3d:lookAt x="0" y="0" z="0"/>
                    <am3d:perspective fov="2700000"/>
                  </am3d:camera>
                  <am3d:trans>
                    <am3d:meterPerModelUnit n="2964344" d="1000000"/>
                    <am3d:preTrans dx="0" dy="-8821788" dz="0"/>
                    <am3d:scale>
                      <am3d:sx n="1000000" d="1000000"/>
                      <am3d:sy n="1000000" d="1000000"/>
                      <am3d:sz n="1000000" d="1000000"/>
                    </am3d:scale>
                    <am3d:rot ax="9632977" ay="3201775" az="9850720"/>
                    <am3d:postTrans dx="0" dy="0" dz="0"/>
                  </am3d:trans>
                  <am3d:raster rName="Office3DRenderer" rVer="16.0.8326">
                    <am3d:blip r:embed="rId8"/>
                  </am3d:raster>
                  <am3d:objViewport viewportSz="239330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Content Placeholder 1" descr="Books">
                <a:extLst>
                  <a:ext uri="{FF2B5EF4-FFF2-40B4-BE49-F238E27FC236}">
                    <a16:creationId xmlns:a16="http://schemas.microsoft.com/office/drawing/2014/main" id="{C64B8354-4ED5-8484-7813-365A42AE0E86}"/>
                  </a:ext>
                </a:extLst>
              </p:cNvPr>
              <p:cNvPicPr>
                <a:picLocks noGrp="1" noRot="1" noChangeAspect="1" noMove="1" noResize="1" noEditPoints="1" noAdjustHandles="1" noChangeArrowheads="1" noChangeShapeType="1" noCrop="1"/>
              </p:cNvPicPr>
              <p:nvPr/>
            </p:nvPicPr>
            <p:blipFill>
              <a:blip r:embed="rId8"/>
              <a:stretch>
                <a:fillRect/>
              </a:stretch>
            </p:blipFill>
            <p:spPr>
              <a:xfrm>
                <a:off x="7968748" y="4881436"/>
                <a:ext cx="1671516" cy="1272632"/>
              </a:xfrm>
              <a:prstGeom prst="rect">
                <a:avLst/>
              </a:prstGeom>
            </p:spPr>
          </p:pic>
        </mc:Fallback>
      </mc:AlternateContent>
      <p:sp>
        <p:nvSpPr>
          <p:cNvPr id="3" name="Date Placeholder 2">
            <a:extLst>
              <a:ext uri="{FF2B5EF4-FFF2-40B4-BE49-F238E27FC236}">
                <a16:creationId xmlns:a16="http://schemas.microsoft.com/office/drawing/2014/main" id="{60EB2721-DC24-EE3D-367F-47347E9D892A}"/>
              </a:ext>
            </a:extLst>
          </p:cNvPr>
          <p:cNvSpPr>
            <a:spLocks noGrp="1"/>
          </p:cNvSpPr>
          <p:nvPr>
            <p:ph type="dt" sz="half" idx="10"/>
          </p:nvPr>
        </p:nvSpPr>
        <p:spPr/>
        <p:txBody>
          <a:bodyPr/>
          <a:lstStyle/>
          <a:p>
            <a:fld id="{BEA80EE3-6640-4224-86D4-D8F04FB1CF4D}" type="datetime1">
              <a:rPr lang="en-US" smtClean="0"/>
              <a:t>7/16/2024</a:t>
            </a:fld>
            <a:endParaRPr lang="en-US"/>
          </a:p>
        </p:txBody>
      </p:sp>
    </p:spTree>
    <p:extLst>
      <p:ext uri="{BB962C8B-B14F-4D97-AF65-F5344CB8AC3E}">
        <p14:creationId xmlns:p14="http://schemas.microsoft.com/office/powerpoint/2010/main" val="21588865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56465-8985-D28F-F012-8CFD72B51633}"/>
              </a:ext>
            </a:extLst>
          </p:cNvPr>
          <p:cNvSpPr>
            <a:spLocks noGrp="1"/>
          </p:cNvSpPr>
          <p:nvPr>
            <p:ph type="title"/>
          </p:nvPr>
        </p:nvSpPr>
        <p:spPr/>
        <p:txBody>
          <a:bodyPr/>
          <a:lstStyle/>
          <a:p>
            <a:r>
              <a:rPr lang="en-US" dirty="0"/>
              <a:t>Founders</a:t>
            </a:r>
          </a:p>
        </p:txBody>
      </p:sp>
      <p:sp>
        <p:nvSpPr>
          <p:cNvPr id="3" name="Content Placeholder 2">
            <a:extLst>
              <a:ext uri="{FF2B5EF4-FFF2-40B4-BE49-F238E27FC236}">
                <a16:creationId xmlns:a16="http://schemas.microsoft.com/office/drawing/2014/main" id="{6623D39E-340C-CEE5-6AE0-A579A13C913C}"/>
              </a:ext>
            </a:extLst>
          </p:cNvPr>
          <p:cNvSpPr>
            <a:spLocks noGrp="1"/>
          </p:cNvSpPr>
          <p:nvPr>
            <p:ph idx="1"/>
          </p:nvPr>
        </p:nvSpPr>
        <p:spPr>
          <a:xfrm>
            <a:off x="6655633" y="1750061"/>
            <a:ext cx="4985504" cy="3728172"/>
          </a:xfrm>
        </p:spPr>
        <p:txBody>
          <a:bodyPr/>
          <a:lstStyle/>
          <a:p>
            <a:endParaRPr lang="en-US" dirty="0"/>
          </a:p>
        </p:txBody>
      </p:sp>
      <p:sp>
        <p:nvSpPr>
          <p:cNvPr id="4" name="Text Placeholder 3">
            <a:extLst>
              <a:ext uri="{FF2B5EF4-FFF2-40B4-BE49-F238E27FC236}">
                <a16:creationId xmlns:a16="http://schemas.microsoft.com/office/drawing/2014/main" id="{05A61B96-B216-7606-9054-B90474083D28}"/>
              </a:ext>
            </a:extLst>
          </p:cNvPr>
          <p:cNvSpPr>
            <a:spLocks noGrp="1"/>
          </p:cNvSpPr>
          <p:nvPr>
            <p:ph type="body" sz="half" idx="2"/>
          </p:nvPr>
        </p:nvSpPr>
        <p:spPr>
          <a:xfrm>
            <a:off x="550862" y="1420277"/>
            <a:ext cx="6224691" cy="4342765"/>
          </a:xfrm>
        </p:spPr>
        <p:txBody>
          <a:bodyPr/>
          <a:lstStyle/>
          <a:p>
            <a:r>
              <a:rPr lang="en-US" b="1" dirty="0">
                <a:solidFill>
                  <a:srgbClr val="FFFF00">
                    <a:alpha val="60000"/>
                  </a:srgbClr>
                </a:solidFill>
                <a:latin typeface="Arial" panose="020B0604020202020204" pitchFamily="34" charset="0"/>
                <a:cs typeface="Arial" panose="020B0604020202020204" pitchFamily="34" charset="0"/>
              </a:rPr>
              <a:t>Avinash Kulkarni</a:t>
            </a:r>
            <a:r>
              <a:rPr lang="en-US" dirty="0">
                <a:latin typeface="Arial" panose="020B0604020202020204" pitchFamily="34" charset="0"/>
                <a:cs typeface="Arial" panose="020B0604020202020204" pitchFamily="34" charset="0"/>
              </a:rPr>
              <a:t>, founder CEO, 29 years of work experience in large corporates like Xerox, Hitachi, RIL, IL&amp;FS. Exposure to not- for- profit sector and startups. Expertise on cloud, IT infra, sales training and global alliances</a:t>
            </a:r>
          </a:p>
          <a:p>
            <a:r>
              <a:rPr lang="en-US" b="1" dirty="0">
                <a:solidFill>
                  <a:srgbClr val="FFFF00">
                    <a:alpha val="60000"/>
                  </a:srgbClr>
                </a:solidFill>
                <a:latin typeface="Arial" panose="020B0604020202020204" pitchFamily="34" charset="0"/>
                <a:cs typeface="Arial" panose="020B0604020202020204" pitchFamily="34" charset="0"/>
              </a:rPr>
              <a:t>Ravikanth </a:t>
            </a:r>
            <a:r>
              <a:rPr lang="en-US" b="1" dirty="0" err="1">
                <a:solidFill>
                  <a:srgbClr val="FFFF00">
                    <a:alpha val="60000"/>
                  </a:srgbClr>
                </a:solidFill>
                <a:latin typeface="Arial" panose="020B0604020202020204" pitchFamily="34" charset="0"/>
                <a:cs typeface="Arial" panose="020B0604020202020204" pitchFamily="34" charset="0"/>
              </a:rPr>
              <a:t>Taduri</a:t>
            </a:r>
            <a:r>
              <a:rPr lang="en-US" dirty="0">
                <a:latin typeface="Arial" panose="020B0604020202020204" pitchFamily="34" charset="0"/>
                <a:cs typeface="Arial" panose="020B0604020202020204" pitchFamily="34" charset="0"/>
              </a:rPr>
              <a:t>, 21 years of experience in mid market companies as Head of HR and business partner. Expertise on SOPs, organization culture and organization building for IT/ITES companies.</a:t>
            </a:r>
          </a:p>
          <a:p>
            <a:r>
              <a:rPr lang="en-US" b="1" dirty="0">
                <a:solidFill>
                  <a:srgbClr val="FFFF00">
                    <a:alpha val="60000"/>
                  </a:srgbClr>
                </a:solidFill>
                <a:latin typeface="Arial" panose="020B0604020202020204" pitchFamily="34" charset="0"/>
                <a:cs typeface="Arial" panose="020B0604020202020204" pitchFamily="34" charset="0"/>
              </a:rPr>
              <a:t>Sudhir Kutty</a:t>
            </a:r>
            <a:r>
              <a:rPr lang="en-US" dirty="0">
                <a:latin typeface="Arial" panose="020B0604020202020204" pitchFamily="34" charset="0"/>
                <a:cs typeface="Arial" panose="020B0604020202020204" pitchFamily="34" charset="0"/>
              </a:rPr>
              <a:t>, 28 years of experience in large corporate like TTSL, RIL, HCL. Telecom sales and retail sales. Current expertise is in GIS solutions, logistics planning and FMCG distribution</a:t>
            </a:r>
          </a:p>
          <a:p>
            <a:endParaRPr lang="en-US" dirty="0">
              <a:latin typeface="Arial" panose="020B0604020202020204" pitchFamily="34" charset="0"/>
              <a:cs typeface="Arial" panose="020B0604020202020204" pitchFamily="34" charset="0"/>
            </a:endParaRPr>
          </a:p>
        </p:txBody>
      </p:sp>
      <p:sp>
        <p:nvSpPr>
          <p:cNvPr id="5" name="Date Placeholder 4">
            <a:extLst>
              <a:ext uri="{FF2B5EF4-FFF2-40B4-BE49-F238E27FC236}">
                <a16:creationId xmlns:a16="http://schemas.microsoft.com/office/drawing/2014/main" id="{BB753032-F44B-12F3-9D6B-EFA68DA464B6}"/>
              </a:ext>
            </a:extLst>
          </p:cNvPr>
          <p:cNvSpPr>
            <a:spLocks noGrp="1"/>
          </p:cNvSpPr>
          <p:nvPr>
            <p:ph type="dt" sz="half" idx="10"/>
          </p:nvPr>
        </p:nvSpPr>
        <p:spPr/>
        <p:txBody>
          <a:bodyPr/>
          <a:lstStyle/>
          <a:p>
            <a:fld id="{437B5918-2B31-4752-835F-1696B1C398D2}" type="datetime1">
              <a:rPr lang="en-US" smtClean="0"/>
              <a:t>7/16/2024</a:t>
            </a:fld>
            <a:endParaRPr lang="en-US" dirty="0"/>
          </a:p>
        </p:txBody>
      </p:sp>
      <p:sp>
        <p:nvSpPr>
          <p:cNvPr id="7" name="Slide Number Placeholder 6">
            <a:extLst>
              <a:ext uri="{FF2B5EF4-FFF2-40B4-BE49-F238E27FC236}">
                <a16:creationId xmlns:a16="http://schemas.microsoft.com/office/drawing/2014/main" id="{CB16EE3E-ECD5-750E-4EBD-57B367D62CF5}"/>
              </a:ext>
            </a:extLst>
          </p:cNvPr>
          <p:cNvSpPr>
            <a:spLocks noGrp="1"/>
          </p:cNvSpPr>
          <p:nvPr>
            <p:ph type="sldNum" sz="quarter" idx="12"/>
          </p:nvPr>
        </p:nvSpPr>
        <p:spPr/>
        <p:txBody>
          <a:bodyPr/>
          <a:lstStyle/>
          <a:p>
            <a:fld id="{DBA1B0FB-D917-4C8C-928F-313BD683BF39}" type="slidenum">
              <a:rPr lang="en-US" smtClean="0"/>
              <a:t>5</a:t>
            </a:fld>
            <a:endParaRPr lang="en-US"/>
          </a:p>
        </p:txBody>
      </p:sp>
    </p:spTree>
    <p:extLst>
      <p:ext uri="{BB962C8B-B14F-4D97-AF65-F5344CB8AC3E}">
        <p14:creationId xmlns:p14="http://schemas.microsoft.com/office/powerpoint/2010/main" val="579996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Oval 35">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0" name="Group 39">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41" name="Freeform: Shape 40">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Oval 42">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Oval 43">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46" name="Rectangle 45">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descr="Data Points Digital background">
            <a:extLst>
              <a:ext uri="{FF2B5EF4-FFF2-40B4-BE49-F238E27FC236}">
                <a16:creationId xmlns:a16="http://schemas.microsoft.com/office/drawing/2014/main" id="{5FED7C55-F545-49A1-90FD-D853A25AB45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0" y="0"/>
            <a:ext cx="12192000" cy="6858000"/>
          </a:xfrm>
        </p:spPr>
      </p:pic>
      <p:sp>
        <p:nvSpPr>
          <p:cNvPr id="48" name="Rectangle 47">
            <a:extLst>
              <a:ext uri="{FF2B5EF4-FFF2-40B4-BE49-F238E27FC236}">
                <a16:creationId xmlns:a16="http://schemas.microsoft.com/office/drawing/2014/main" id="{3C64A91D-E535-4C24-A0E3-96A3810E3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6FC4867-BA3E-4F8E-AB23-684F34DF3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4">
            <a:extLst>
              <a:ext uri="{FF2B5EF4-FFF2-40B4-BE49-F238E27FC236}">
                <a16:creationId xmlns:a16="http://schemas.microsoft.com/office/drawing/2014/main" id="{40F1DF5B-353A-4270-8C10-6A1509441174}"/>
              </a:ext>
            </a:extLst>
          </p:cNvPr>
          <p:cNvSpPr>
            <a:spLocks noGrp="1"/>
          </p:cNvSpPr>
          <p:nvPr>
            <p:ph type="ctrTitle"/>
          </p:nvPr>
        </p:nvSpPr>
        <p:spPr>
          <a:xfrm>
            <a:off x="550863" y="549275"/>
            <a:ext cx="5437187" cy="2986234"/>
          </a:xfrm>
        </p:spPr>
        <p:txBody>
          <a:bodyPr vert="horz" wrap="square" lIns="0" tIns="0" rIns="0" bIns="0" rtlCol="0" anchor="b" anchorCtr="0">
            <a:normAutofit/>
          </a:bodyPr>
          <a:lstStyle/>
          <a:p>
            <a:pPr>
              <a:lnSpc>
                <a:spcPct val="100000"/>
              </a:lnSpc>
            </a:pPr>
            <a:r>
              <a:rPr lang="en-US" sz="6400" kern="1200" dirty="0">
                <a:solidFill>
                  <a:schemeClr val="tx1"/>
                </a:solidFill>
                <a:latin typeface="+mj-lt"/>
                <a:ea typeface="+mj-ea"/>
                <a:cs typeface="+mj-cs"/>
              </a:rPr>
              <a:t>List of services and products</a:t>
            </a:r>
          </a:p>
        </p:txBody>
      </p:sp>
      <p:sp>
        <p:nvSpPr>
          <p:cNvPr id="16" name="Subtitle 15">
            <a:extLst>
              <a:ext uri="{FF2B5EF4-FFF2-40B4-BE49-F238E27FC236}">
                <a16:creationId xmlns:a16="http://schemas.microsoft.com/office/drawing/2014/main" id="{4BDCF583-1D5D-4235-97C2-39272B80A0B1}"/>
              </a:ext>
            </a:extLst>
          </p:cNvPr>
          <p:cNvSpPr>
            <a:spLocks noGrp="1"/>
          </p:cNvSpPr>
          <p:nvPr>
            <p:ph type="subTitle" idx="1"/>
          </p:nvPr>
        </p:nvSpPr>
        <p:spPr>
          <a:xfrm>
            <a:off x="550863" y="3827610"/>
            <a:ext cx="5437187" cy="2265216"/>
          </a:xfrm>
        </p:spPr>
        <p:txBody>
          <a:bodyPr vert="horz" wrap="square" lIns="0" tIns="0" rIns="0" bIns="0" rtlCol="0">
            <a:normAutofit/>
          </a:bodyPr>
          <a:lstStyle/>
          <a:p>
            <a:pPr marL="0" indent="0">
              <a:lnSpc>
                <a:spcPct val="100000"/>
              </a:lnSpc>
              <a:buNone/>
            </a:pPr>
            <a:endParaRPr lang="en-US" kern="1200" dirty="0">
              <a:latin typeface="+mj-lt"/>
              <a:ea typeface="+mn-ea"/>
              <a:cs typeface="+mn-cs"/>
            </a:endParaRPr>
          </a:p>
        </p:txBody>
      </p:sp>
      <p:sp>
        <p:nvSpPr>
          <p:cNvPr id="4" name="Slide Number Placeholder 3">
            <a:extLst>
              <a:ext uri="{FF2B5EF4-FFF2-40B4-BE49-F238E27FC236}">
                <a16:creationId xmlns:a16="http://schemas.microsoft.com/office/drawing/2014/main" id="{E1E7D98D-6710-41D2-B258-E1A1059D29F8}"/>
              </a:ext>
            </a:extLst>
          </p:cNvPr>
          <p:cNvSpPr>
            <a:spLocks noGrp="1"/>
          </p:cNvSpPr>
          <p:nvPr>
            <p:ph type="sldNum" sz="quarter" idx="12"/>
          </p:nvPr>
        </p:nvSpPr>
        <p:spPr/>
        <p:txBody>
          <a:bodyPr/>
          <a:lstStyle/>
          <a:p>
            <a:fld id="{DBA1B0FB-D917-4C8C-928F-313BD683BF39}" type="slidenum">
              <a:rPr lang="en-US" smtClean="0"/>
              <a:t>6</a:t>
            </a:fld>
            <a:endParaRPr lang="en-US"/>
          </a:p>
        </p:txBody>
      </p:sp>
      <p:sp>
        <p:nvSpPr>
          <p:cNvPr id="2" name="Date Placeholder 1">
            <a:extLst>
              <a:ext uri="{FF2B5EF4-FFF2-40B4-BE49-F238E27FC236}">
                <a16:creationId xmlns:a16="http://schemas.microsoft.com/office/drawing/2014/main" id="{41F0F285-52DE-2EBE-B2D0-DAE8900CCC82}"/>
              </a:ext>
            </a:extLst>
          </p:cNvPr>
          <p:cNvSpPr>
            <a:spLocks noGrp="1"/>
          </p:cNvSpPr>
          <p:nvPr>
            <p:ph type="dt" sz="half" idx="10"/>
          </p:nvPr>
        </p:nvSpPr>
        <p:spPr/>
        <p:txBody>
          <a:bodyPr/>
          <a:lstStyle/>
          <a:p>
            <a:fld id="{20E06026-2124-4E94-A73C-1A8439B21FED}" type="datetime1">
              <a:rPr lang="en-US" smtClean="0"/>
              <a:t>7/16/2024</a:t>
            </a:fld>
            <a:endParaRPr lang="en-US"/>
          </a:p>
        </p:txBody>
      </p:sp>
    </p:spTree>
    <p:extLst>
      <p:ext uri="{BB962C8B-B14F-4D97-AF65-F5344CB8AC3E}">
        <p14:creationId xmlns:p14="http://schemas.microsoft.com/office/powerpoint/2010/main" val="560021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38" name="Freeform: Shape 37">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Oval 38">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Oval 39">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Freeform: Shape 40">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useBgFill="1">
        <p:nvSpPr>
          <p:cNvPr id="43" name="Rectangle 42">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0CBB96-7BAC-A025-73F2-A8A47B86FF51}"/>
              </a:ext>
            </a:extLst>
          </p:cNvPr>
          <p:cNvSpPr>
            <a:spLocks noGrp="1"/>
          </p:cNvSpPr>
          <p:nvPr>
            <p:ph type="title"/>
          </p:nvPr>
        </p:nvSpPr>
        <p:spPr>
          <a:xfrm>
            <a:off x="532100" y="434712"/>
            <a:ext cx="3584288" cy="1448838"/>
          </a:xfrm>
        </p:spPr>
        <p:txBody>
          <a:bodyPr vert="horz" wrap="square" lIns="0" tIns="0" rIns="0" bIns="0" rtlCol="0" anchor="b" anchorCtr="0">
            <a:noAutofit/>
          </a:bodyPr>
          <a:lstStyle/>
          <a:p>
            <a:r>
              <a:rPr lang="en-US" sz="3600" kern="1200" dirty="0">
                <a:solidFill>
                  <a:schemeClr val="tx1"/>
                </a:solidFill>
                <a:latin typeface="+mj-lt"/>
                <a:ea typeface="+mj-ea"/>
                <a:cs typeface="+mj-cs"/>
              </a:rPr>
              <a:t>Skill development and courses</a:t>
            </a:r>
          </a:p>
        </p:txBody>
      </p:sp>
      <p:sp>
        <p:nvSpPr>
          <p:cNvPr id="3" name="Content Placeholder 2">
            <a:extLst>
              <a:ext uri="{FF2B5EF4-FFF2-40B4-BE49-F238E27FC236}">
                <a16:creationId xmlns:a16="http://schemas.microsoft.com/office/drawing/2014/main" id="{F2D9ABDC-5821-243E-6D53-167D247781B1}"/>
              </a:ext>
            </a:extLst>
          </p:cNvPr>
          <p:cNvSpPr>
            <a:spLocks noGrp="1"/>
          </p:cNvSpPr>
          <p:nvPr>
            <p:ph sz="half" idx="1"/>
          </p:nvPr>
        </p:nvSpPr>
        <p:spPr>
          <a:xfrm>
            <a:off x="532100" y="2229168"/>
            <a:ext cx="4624516" cy="4194120"/>
          </a:xfrm>
        </p:spPr>
        <p:txBody>
          <a:bodyPr vert="horz" wrap="square" lIns="0" tIns="0" rIns="0" bIns="0" rtlCol="0" anchor="t">
            <a:normAutofit fontScale="77500" lnSpcReduction="20000"/>
          </a:bodyPr>
          <a:lstStyle/>
          <a:p>
            <a:r>
              <a:rPr lang="en-US" sz="1800" dirty="0">
                <a:solidFill>
                  <a:srgbClr val="FFFF00">
                    <a:alpha val="60000"/>
                  </a:srgbClr>
                </a:solidFill>
                <a:latin typeface="Arial" panose="020B0604020202020204" pitchFamily="34" charset="0"/>
                <a:cs typeface="Arial" panose="020B0604020202020204" pitchFamily="34" charset="0"/>
              </a:rPr>
              <a:t>AMBAR GLOW program</a:t>
            </a:r>
            <a:r>
              <a:rPr lang="en-US" sz="1800" dirty="0">
                <a:latin typeface="Arial" panose="020B0604020202020204" pitchFamily="34" charset="0"/>
                <a:cs typeface="Arial" panose="020B0604020202020204" pitchFamily="34" charset="0"/>
              </a:rPr>
              <a:t>: undergraduates, 18-22 age group, a blend of Domain knowledge, core technology and communication. 50-100 hours module</a:t>
            </a:r>
          </a:p>
          <a:p>
            <a:r>
              <a:rPr lang="en-US" sz="1800" dirty="0">
                <a:latin typeface="Arial" panose="020B0604020202020204" pitchFamily="34" charset="0"/>
                <a:cs typeface="Arial" panose="020B0604020202020204" pitchFamily="34" charset="0"/>
              </a:rPr>
              <a:t>Basics and advanced skills on designing solutions on cloud, IOT, data mesh, data analytics. 10-20 hours modules</a:t>
            </a:r>
          </a:p>
          <a:p>
            <a:r>
              <a:rPr lang="en-US" sz="1800" dirty="0">
                <a:latin typeface="Arial" panose="020B0604020202020204" pitchFamily="34" charset="0"/>
                <a:cs typeface="Arial" panose="020B0604020202020204" pitchFamily="34" charset="0"/>
              </a:rPr>
              <a:t>PLC related and mechanical concepts for engineering through partnership with ARSDC [</a:t>
            </a:r>
            <a:r>
              <a:rPr lang="en-US" sz="1800" dirty="0" err="1">
                <a:latin typeface="Arial" panose="020B0604020202020204" pitchFamily="34" charset="0"/>
                <a:cs typeface="Arial" panose="020B0604020202020204" pitchFamily="34" charset="0"/>
              </a:rPr>
              <a:t>Amararaja</a:t>
            </a:r>
            <a:r>
              <a:rPr lang="en-US" sz="1800" dirty="0">
                <a:latin typeface="Arial" panose="020B0604020202020204" pitchFamily="34" charset="0"/>
                <a:cs typeface="Arial" panose="020B0604020202020204" pitchFamily="34" charset="0"/>
              </a:rPr>
              <a:t> batteries group]  Plumbing, HVAC, electrician courses for rural youth with labs, mock setups</a:t>
            </a:r>
          </a:p>
          <a:p>
            <a:r>
              <a:rPr lang="en-US" sz="1800" dirty="0">
                <a:latin typeface="Arial" panose="020B0604020202020204" pitchFamily="34" charset="0"/>
                <a:cs typeface="Arial" panose="020B0604020202020204" pitchFamily="34" charset="0"/>
              </a:rPr>
              <a:t>Courses and consulting from IIT Madras through partnership with IITM </a:t>
            </a:r>
            <a:r>
              <a:rPr lang="en-US" sz="1800" dirty="0" err="1">
                <a:latin typeface="Arial" panose="020B0604020202020204" pitchFamily="34" charset="0"/>
                <a:cs typeface="Arial" panose="020B0604020202020204" pitchFamily="34" charset="0"/>
              </a:rPr>
              <a:t>Pravarthak</a:t>
            </a:r>
            <a:r>
              <a:rPr lang="en-US" sz="1800" dirty="0">
                <a:latin typeface="Arial" panose="020B0604020202020204" pitchFamily="34" charset="0"/>
                <a:cs typeface="Arial" panose="020B0604020202020204" pitchFamily="34" charset="0"/>
              </a:rPr>
              <a:t> [proposed] </a:t>
            </a:r>
          </a:p>
          <a:p>
            <a:r>
              <a:rPr lang="en-US" sz="1800" dirty="0">
                <a:latin typeface="Arial" panose="020B0604020202020204" pitchFamily="34" charset="0"/>
                <a:cs typeface="Arial" panose="020B0604020202020204" pitchFamily="34" charset="0"/>
              </a:rPr>
              <a:t>Business English, leadership in association with Head Held High Foundation</a:t>
            </a:r>
          </a:p>
          <a:p>
            <a:endParaRPr lang="en-US" sz="1800" dirty="0">
              <a:latin typeface="Arial" panose="020B0604020202020204" pitchFamily="34" charset="0"/>
              <a:cs typeface="Arial" panose="020B0604020202020204" pitchFamily="34" charset="0"/>
            </a:endParaRPr>
          </a:p>
        </p:txBody>
      </p:sp>
      <p:sp>
        <p:nvSpPr>
          <p:cNvPr id="5" name="Date Placeholder 4">
            <a:extLst>
              <a:ext uri="{FF2B5EF4-FFF2-40B4-BE49-F238E27FC236}">
                <a16:creationId xmlns:a16="http://schemas.microsoft.com/office/drawing/2014/main" id="{B5C8D2F8-14BF-07B6-7277-26AD9B357FE2}"/>
              </a:ext>
            </a:extLst>
          </p:cNvPr>
          <p:cNvSpPr>
            <a:spLocks noGrp="1"/>
          </p:cNvSpPr>
          <p:nvPr>
            <p:ph type="dt" sz="half" idx="10"/>
          </p:nvPr>
        </p:nvSpPr>
        <p:spPr>
          <a:xfrm>
            <a:off x="550863" y="6507212"/>
            <a:ext cx="2628900" cy="153888"/>
          </a:xfrm>
        </p:spPr>
        <p:txBody>
          <a:bodyPr vert="horz" wrap="square" lIns="0" tIns="0" rIns="0" bIns="0" rtlCol="0" anchor="ctr">
            <a:normAutofit/>
          </a:bodyPr>
          <a:lstStyle/>
          <a:p>
            <a:pPr>
              <a:spcAft>
                <a:spcPts val="600"/>
              </a:spcAft>
            </a:pPr>
            <a:fld id="{58BEBDB3-44FA-4151-92F6-A36A8FBCCD70}" type="datetime1">
              <a:rPr lang="en-US" smtClean="0">
                <a:solidFill>
                  <a:schemeClr val="tx1">
                    <a:alpha val="80000"/>
                  </a:schemeClr>
                </a:solidFill>
              </a:rPr>
              <a:pPr>
                <a:spcAft>
                  <a:spcPts val="600"/>
                </a:spcAft>
              </a:pPr>
              <a:t>7/16/2024</a:t>
            </a:fld>
            <a:endParaRPr lang="en-US" dirty="0">
              <a:solidFill>
                <a:schemeClr val="tx1">
                  <a:alpha val="80000"/>
                </a:schemeClr>
              </a:solidFill>
            </a:endParaRPr>
          </a:p>
        </p:txBody>
      </p:sp>
      <p:pic>
        <p:nvPicPr>
          <p:cNvPr id="11" name="Content Placeholder 10" descr="Potter working at the wheel">
            <a:extLst>
              <a:ext uri="{FF2B5EF4-FFF2-40B4-BE49-F238E27FC236}">
                <a16:creationId xmlns:a16="http://schemas.microsoft.com/office/drawing/2014/main" id="{435B9165-C090-0CA7-3C21-6EAEAF63ACAB}"/>
              </a:ext>
            </a:extLst>
          </p:cNvPr>
          <p:cNvPicPr>
            <a:picLocks noGrp="1" noChangeAspect="1"/>
          </p:cNvPicPr>
          <p:nvPr>
            <p:ph sz="half" idx="2"/>
          </p:nvPr>
        </p:nvPicPr>
        <p:blipFill rotWithShape="1">
          <a:blip r:embed="rId3"/>
          <a:srcRect l="18559" r="7067" b="-1"/>
          <a:stretch/>
        </p:blipFill>
        <p:spPr>
          <a:xfrm>
            <a:off x="5458601" y="10"/>
            <a:ext cx="6733399" cy="6857990"/>
          </a:xfrm>
          <a:custGeom>
            <a:avLst/>
            <a:gdLst/>
            <a:ahLst/>
            <a:cxnLst/>
            <a:rect l="l" t="t" r="r" b="b"/>
            <a:pathLst>
              <a:path w="7641102" h="6858000">
                <a:moveTo>
                  <a:pt x="0" y="0"/>
                </a:moveTo>
                <a:lnTo>
                  <a:pt x="7641102" y="0"/>
                </a:lnTo>
                <a:lnTo>
                  <a:pt x="7641102" y="6858000"/>
                </a:lnTo>
                <a:lnTo>
                  <a:pt x="0" y="6858000"/>
                </a:lnTo>
                <a:close/>
              </a:path>
            </a:pathLst>
          </a:custGeom>
        </p:spPr>
      </p:pic>
      <p:sp>
        <p:nvSpPr>
          <p:cNvPr id="45" name="Rectangle 44">
            <a:extLst>
              <a:ext uri="{FF2B5EF4-FFF2-40B4-BE49-F238E27FC236}">
                <a16:creationId xmlns:a16="http://schemas.microsoft.com/office/drawing/2014/main" id="{6FF3A87B-2255-45E0-A551-C11FAF932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0898" y="5773729"/>
            <a:ext cx="7641102"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9A9B2CEF-3972-4722-9487-0FE347DEB3E3}"/>
              </a:ext>
            </a:extLst>
          </p:cNvPr>
          <p:cNvSpPr>
            <a:spLocks noGrp="1"/>
          </p:cNvSpPr>
          <p:nvPr>
            <p:ph type="sldNum" sz="quarter" idx="12"/>
          </p:nvPr>
        </p:nvSpPr>
        <p:spPr>
          <a:xfrm>
            <a:off x="9948863" y="6507212"/>
            <a:ext cx="1692274" cy="153888"/>
          </a:xfrm>
        </p:spPr>
        <p:txBody>
          <a:bodyPr vert="horz" wrap="square" lIns="0" tIns="0" rIns="0" bIns="0" rtlCol="0" anchor="ctr">
            <a:normAutofit/>
          </a:bodyPr>
          <a:lstStyle/>
          <a:p>
            <a:pPr>
              <a:spcAft>
                <a:spcPts val="600"/>
              </a:spcAft>
            </a:pPr>
            <a:fld id="{DBA1B0FB-D917-4C8C-928F-313BD683BF39}" type="slidenum">
              <a:rPr lang="en-US" smtClean="0">
                <a:solidFill>
                  <a:schemeClr val="tx1">
                    <a:alpha val="80000"/>
                  </a:schemeClr>
                </a:solidFill>
              </a:rPr>
              <a:pPr>
                <a:spcAft>
                  <a:spcPts val="600"/>
                </a:spcAft>
              </a:pPr>
              <a:t>7</a:t>
            </a:fld>
            <a:endParaRPr lang="en-US">
              <a:solidFill>
                <a:schemeClr val="tx1">
                  <a:alpha val="80000"/>
                </a:schemeClr>
              </a:solidFill>
            </a:endParaRPr>
          </a:p>
        </p:txBody>
      </p:sp>
    </p:spTree>
    <p:extLst>
      <p:ext uri="{BB962C8B-B14F-4D97-AF65-F5344CB8AC3E}">
        <p14:creationId xmlns:p14="http://schemas.microsoft.com/office/powerpoint/2010/main" val="342927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Oval 15">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Oval 17">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0" name="Group 19">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21" name="Freeform: Shape 20">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 name="Oval 22">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Oval 23">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6" name="Rectangle 25">
            <a:extLst>
              <a:ext uri="{FF2B5EF4-FFF2-40B4-BE49-F238E27FC236}">
                <a16:creationId xmlns:a16="http://schemas.microsoft.com/office/drawing/2014/main" id="{3E4A0FF0-C01D-4D79-B2A0-DB8ABC7F32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5">
            <a:extLst>
              <a:ext uri="{FF2B5EF4-FFF2-40B4-BE49-F238E27FC236}">
                <a16:creationId xmlns:a16="http://schemas.microsoft.com/office/drawing/2014/main" id="{941E79D1-F613-0292-2467-77DEDD97AEC2}"/>
              </a:ext>
            </a:extLst>
          </p:cNvPr>
          <p:cNvSpPr>
            <a:spLocks noGrp="1"/>
          </p:cNvSpPr>
          <p:nvPr>
            <p:ph type="subTitle" idx="1"/>
          </p:nvPr>
        </p:nvSpPr>
        <p:spPr>
          <a:xfrm>
            <a:off x="7140575" y="2169325"/>
            <a:ext cx="4500563" cy="2519350"/>
          </a:xfrm>
        </p:spPr>
        <p:txBody>
          <a:bodyPr vert="horz" wrap="square" lIns="0" tIns="0" rIns="0" bIns="0" rtlCol="0" anchor="ctr">
            <a:normAutofit/>
          </a:bodyPr>
          <a:lstStyle/>
          <a:p>
            <a:pPr marL="0" indent="0" algn="r">
              <a:lnSpc>
                <a:spcPct val="100000"/>
              </a:lnSpc>
            </a:pPr>
            <a:endParaRPr lang="en-US"/>
          </a:p>
        </p:txBody>
      </p:sp>
      <p:sp>
        <p:nvSpPr>
          <p:cNvPr id="28" name="Freeform: Shape 27">
            <a:extLst>
              <a:ext uri="{FF2B5EF4-FFF2-40B4-BE49-F238E27FC236}">
                <a16:creationId xmlns:a16="http://schemas.microsoft.com/office/drawing/2014/main" id="{75BADA6A-2C76-4836-8989-77894EEFDD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4142" y="0"/>
            <a:ext cx="1972470" cy="1803719"/>
          </a:xfrm>
          <a:custGeom>
            <a:avLst/>
            <a:gdLst>
              <a:gd name="connsiteX0" fmla="*/ 434437 w 1972470"/>
              <a:gd name="connsiteY0" fmla="*/ 0 h 1803719"/>
              <a:gd name="connsiteX1" fmla="*/ 1538034 w 1972470"/>
              <a:gd name="connsiteY1" fmla="*/ 0 h 1803719"/>
              <a:gd name="connsiteX2" fmla="*/ 1683609 w 1972470"/>
              <a:gd name="connsiteY2" fmla="*/ 120110 h 1803719"/>
              <a:gd name="connsiteX3" fmla="*/ 1972470 w 1972470"/>
              <a:gd name="connsiteY3" fmla="*/ 817484 h 1803719"/>
              <a:gd name="connsiteX4" fmla="*/ 986235 w 1972470"/>
              <a:gd name="connsiteY4" fmla="*/ 1803719 h 1803719"/>
              <a:gd name="connsiteX5" fmla="*/ 0 w 1972470"/>
              <a:gd name="connsiteY5" fmla="*/ 817484 h 1803719"/>
              <a:gd name="connsiteX6" fmla="*/ 288861 w 1972470"/>
              <a:gd name="connsiteY6" fmla="*/ 120110 h 180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2470" h="1803719">
                <a:moveTo>
                  <a:pt x="434437" y="0"/>
                </a:moveTo>
                <a:lnTo>
                  <a:pt x="1538034" y="0"/>
                </a:lnTo>
                <a:lnTo>
                  <a:pt x="1683609" y="120110"/>
                </a:lnTo>
                <a:cubicBezTo>
                  <a:pt x="1862082" y="298584"/>
                  <a:pt x="1972470" y="545143"/>
                  <a:pt x="1972470" y="817484"/>
                </a:cubicBezTo>
                <a:cubicBezTo>
                  <a:pt x="1972470" y="1362167"/>
                  <a:pt x="1530918" y="1803719"/>
                  <a:pt x="986235" y="1803719"/>
                </a:cubicBezTo>
                <a:cubicBezTo>
                  <a:pt x="441552" y="1803719"/>
                  <a:pt x="0" y="1362167"/>
                  <a:pt x="0" y="817484"/>
                </a:cubicBezTo>
                <a:cubicBezTo>
                  <a:pt x="0" y="545143"/>
                  <a:pt x="110388" y="298584"/>
                  <a:pt x="288861" y="120110"/>
                </a:cubicBezTo>
                <a:close/>
              </a:path>
            </a:pathLst>
          </a:cu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508000" dist="254000" dir="2700000">
              <a:schemeClr val="accent1">
                <a:lumMod val="60000"/>
                <a:lumOff val="40000"/>
                <a:alpha val="6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30" name="Group 29">
            <a:extLst>
              <a:ext uri="{FF2B5EF4-FFF2-40B4-BE49-F238E27FC236}">
                <a16:creationId xmlns:a16="http://schemas.microsoft.com/office/drawing/2014/main" id="{4A5A234B-C533-4F71-925E-C2E8E3D650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6000" y="5102944"/>
            <a:ext cx="678135" cy="990000"/>
            <a:chOff x="10490969" y="1448827"/>
            <a:chExt cx="678135" cy="990000"/>
          </a:xfrm>
        </p:grpSpPr>
        <p:sp>
          <p:nvSpPr>
            <p:cNvPr id="31" name="Freeform: Shape 30">
              <a:extLst>
                <a:ext uri="{FF2B5EF4-FFF2-40B4-BE49-F238E27FC236}">
                  <a16:creationId xmlns:a16="http://schemas.microsoft.com/office/drawing/2014/main" id="{0A4E75CC-E578-4228-B34E-9209851DDF9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Oval 31">
              <a:extLst>
                <a:ext uri="{FF2B5EF4-FFF2-40B4-BE49-F238E27FC236}">
                  <a16:creationId xmlns:a16="http://schemas.microsoft.com/office/drawing/2014/main" id="{B8047FF5-0447-419B-98AA-200D3EFCFA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Oval 32">
              <a:extLst>
                <a:ext uri="{FF2B5EF4-FFF2-40B4-BE49-F238E27FC236}">
                  <a16:creationId xmlns:a16="http://schemas.microsoft.com/office/drawing/2014/main" id="{1DEF1292-D407-482E-9952-1E54DB93B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Freeform: Shape 33">
              <a:extLst>
                <a:ext uri="{FF2B5EF4-FFF2-40B4-BE49-F238E27FC236}">
                  <a16:creationId xmlns:a16="http://schemas.microsoft.com/office/drawing/2014/main" id="{19348AA9-DD97-42EB-9AAF-66BD0702015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3" name="Date Placeholder 2">
            <a:extLst>
              <a:ext uri="{FF2B5EF4-FFF2-40B4-BE49-F238E27FC236}">
                <a16:creationId xmlns:a16="http://schemas.microsoft.com/office/drawing/2014/main" id="{5C18DB33-61D3-0049-7CD7-16BE69C9D702}"/>
              </a:ext>
            </a:extLst>
          </p:cNvPr>
          <p:cNvSpPr>
            <a:spLocks noGrp="1"/>
          </p:cNvSpPr>
          <p:nvPr>
            <p:ph type="dt" sz="half" idx="10"/>
          </p:nvPr>
        </p:nvSpPr>
        <p:spPr>
          <a:xfrm>
            <a:off x="550863" y="6507212"/>
            <a:ext cx="2628900" cy="153888"/>
          </a:xfrm>
        </p:spPr>
        <p:txBody>
          <a:bodyPr vert="horz" wrap="square" lIns="0" tIns="0" rIns="0" bIns="0" rtlCol="0" anchor="ctr">
            <a:normAutofit/>
          </a:bodyPr>
          <a:lstStyle/>
          <a:p>
            <a:pPr>
              <a:spcAft>
                <a:spcPts val="600"/>
              </a:spcAft>
            </a:pPr>
            <a:fld id="{EBC10464-9A9D-4A6C-92F6-1B89251FA892}" type="datetime1">
              <a:rPr lang="en-US" smtClean="0">
                <a:solidFill>
                  <a:schemeClr val="tx1">
                    <a:alpha val="80000"/>
                  </a:schemeClr>
                </a:solidFill>
              </a:rPr>
              <a:pPr>
                <a:spcAft>
                  <a:spcPts val="600"/>
                </a:spcAft>
              </a:pPr>
              <a:t>7/16/2024</a:t>
            </a:fld>
            <a:endParaRPr lang="en-US">
              <a:solidFill>
                <a:schemeClr val="tx1">
                  <a:alpha val="80000"/>
                </a:schemeClr>
              </a:solidFill>
            </a:endParaRPr>
          </a:p>
        </p:txBody>
      </p:sp>
      <p:sp>
        <p:nvSpPr>
          <p:cNvPr id="4" name="Slide Number Placeholder 3">
            <a:extLst>
              <a:ext uri="{FF2B5EF4-FFF2-40B4-BE49-F238E27FC236}">
                <a16:creationId xmlns:a16="http://schemas.microsoft.com/office/drawing/2014/main" id="{DC7D03E4-CB81-44B5-3A6A-1EC0B3A1D4EF}"/>
              </a:ext>
            </a:extLst>
          </p:cNvPr>
          <p:cNvSpPr>
            <a:spLocks noGrp="1"/>
          </p:cNvSpPr>
          <p:nvPr>
            <p:ph type="sldNum" sz="quarter" idx="12"/>
          </p:nvPr>
        </p:nvSpPr>
        <p:spPr>
          <a:xfrm>
            <a:off x="9948863" y="6507212"/>
            <a:ext cx="1692274" cy="153888"/>
          </a:xfrm>
        </p:spPr>
        <p:txBody>
          <a:bodyPr vert="horz" wrap="square" lIns="0" tIns="0" rIns="0" bIns="0" rtlCol="0" anchor="ctr">
            <a:normAutofit/>
          </a:bodyPr>
          <a:lstStyle/>
          <a:p>
            <a:pPr>
              <a:spcAft>
                <a:spcPts val="600"/>
              </a:spcAft>
            </a:pPr>
            <a:fld id="{DBA1B0FB-D917-4C8C-928F-313BD683BF39}" type="slidenum">
              <a:rPr lang="en-US" smtClean="0">
                <a:solidFill>
                  <a:schemeClr val="tx1">
                    <a:alpha val="80000"/>
                  </a:schemeClr>
                </a:solidFill>
              </a:rPr>
              <a:pPr>
                <a:spcAft>
                  <a:spcPts val="600"/>
                </a:spcAft>
              </a:pPr>
              <a:t>8</a:t>
            </a:fld>
            <a:endParaRPr lang="en-US">
              <a:solidFill>
                <a:schemeClr val="tx1">
                  <a:alpha val="80000"/>
                </a:schemeClr>
              </a:solidFill>
            </a:endParaRPr>
          </a:p>
        </p:txBody>
      </p:sp>
      <p:sp>
        <p:nvSpPr>
          <p:cNvPr id="10" name="AutoShape 2">
            <a:extLst>
              <a:ext uri="{FF2B5EF4-FFF2-40B4-BE49-F238E27FC236}">
                <a16:creationId xmlns:a16="http://schemas.microsoft.com/office/drawing/2014/main" id="{6DB58920-1F09-00DB-F8D7-9EC9445C97E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a:extLst>
              <a:ext uri="{FF2B5EF4-FFF2-40B4-BE49-F238E27FC236}">
                <a16:creationId xmlns:a16="http://schemas.microsoft.com/office/drawing/2014/main" id="{561ED12A-4F7A-E06B-7335-A42EF10F243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9EFC09CB-CA41-1828-488B-45305B5626CB}"/>
              </a:ext>
            </a:extLst>
          </p:cNvPr>
          <p:cNvPicPr>
            <a:picLocks noChangeAspect="1"/>
          </p:cNvPicPr>
          <p:nvPr/>
        </p:nvPicPr>
        <p:blipFill>
          <a:blip r:embed="rId2"/>
          <a:stretch>
            <a:fillRect/>
          </a:stretch>
        </p:blipFill>
        <p:spPr>
          <a:xfrm>
            <a:off x="3626048" y="0"/>
            <a:ext cx="4939903" cy="6858000"/>
          </a:xfrm>
          <a:prstGeom prst="rect">
            <a:avLst/>
          </a:prstGeom>
        </p:spPr>
      </p:pic>
    </p:spTree>
    <p:extLst>
      <p:ext uri="{BB962C8B-B14F-4D97-AF65-F5344CB8AC3E}">
        <p14:creationId xmlns:p14="http://schemas.microsoft.com/office/powerpoint/2010/main" val="778135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Oval 15">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Oval 17">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0" name="Group 19">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21" name="Freeform: Shape 20">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 name="Oval 22">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Oval 23">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6" name="Rectangle 25">
            <a:extLst>
              <a:ext uri="{FF2B5EF4-FFF2-40B4-BE49-F238E27FC236}">
                <a16:creationId xmlns:a16="http://schemas.microsoft.com/office/drawing/2014/main" id="{3E4A0FF0-C01D-4D79-B2A0-DB8ABC7F32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5">
            <a:extLst>
              <a:ext uri="{FF2B5EF4-FFF2-40B4-BE49-F238E27FC236}">
                <a16:creationId xmlns:a16="http://schemas.microsoft.com/office/drawing/2014/main" id="{941E79D1-F613-0292-2467-77DEDD97AEC2}"/>
              </a:ext>
            </a:extLst>
          </p:cNvPr>
          <p:cNvSpPr>
            <a:spLocks noGrp="1"/>
          </p:cNvSpPr>
          <p:nvPr>
            <p:ph type="subTitle" idx="1"/>
          </p:nvPr>
        </p:nvSpPr>
        <p:spPr>
          <a:xfrm>
            <a:off x="7140575" y="2169325"/>
            <a:ext cx="4500563" cy="2519350"/>
          </a:xfrm>
        </p:spPr>
        <p:txBody>
          <a:bodyPr vert="horz" wrap="square" lIns="0" tIns="0" rIns="0" bIns="0" rtlCol="0" anchor="ctr">
            <a:normAutofit/>
          </a:bodyPr>
          <a:lstStyle/>
          <a:p>
            <a:pPr marL="0" indent="0" algn="r">
              <a:lnSpc>
                <a:spcPct val="100000"/>
              </a:lnSpc>
            </a:pPr>
            <a:endParaRPr lang="en-US"/>
          </a:p>
        </p:txBody>
      </p:sp>
      <p:sp>
        <p:nvSpPr>
          <p:cNvPr id="28" name="Freeform: Shape 27">
            <a:extLst>
              <a:ext uri="{FF2B5EF4-FFF2-40B4-BE49-F238E27FC236}">
                <a16:creationId xmlns:a16="http://schemas.microsoft.com/office/drawing/2014/main" id="{75BADA6A-2C76-4836-8989-77894EEFDD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4142" y="0"/>
            <a:ext cx="1972470" cy="1803719"/>
          </a:xfrm>
          <a:custGeom>
            <a:avLst/>
            <a:gdLst>
              <a:gd name="connsiteX0" fmla="*/ 434437 w 1972470"/>
              <a:gd name="connsiteY0" fmla="*/ 0 h 1803719"/>
              <a:gd name="connsiteX1" fmla="*/ 1538034 w 1972470"/>
              <a:gd name="connsiteY1" fmla="*/ 0 h 1803719"/>
              <a:gd name="connsiteX2" fmla="*/ 1683609 w 1972470"/>
              <a:gd name="connsiteY2" fmla="*/ 120110 h 1803719"/>
              <a:gd name="connsiteX3" fmla="*/ 1972470 w 1972470"/>
              <a:gd name="connsiteY3" fmla="*/ 817484 h 1803719"/>
              <a:gd name="connsiteX4" fmla="*/ 986235 w 1972470"/>
              <a:gd name="connsiteY4" fmla="*/ 1803719 h 1803719"/>
              <a:gd name="connsiteX5" fmla="*/ 0 w 1972470"/>
              <a:gd name="connsiteY5" fmla="*/ 817484 h 1803719"/>
              <a:gd name="connsiteX6" fmla="*/ 288861 w 1972470"/>
              <a:gd name="connsiteY6" fmla="*/ 120110 h 180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2470" h="1803719">
                <a:moveTo>
                  <a:pt x="434437" y="0"/>
                </a:moveTo>
                <a:lnTo>
                  <a:pt x="1538034" y="0"/>
                </a:lnTo>
                <a:lnTo>
                  <a:pt x="1683609" y="120110"/>
                </a:lnTo>
                <a:cubicBezTo>
                  <a:pt x="1862082" y="298584"/>
                  <a:pt x="1972470" y="545143"/>
                  <a:pt x="1972470" y="817484"/>
                </a:cubicBezTo>
                <a:cubicBezTo>
                  <a:pt x="1972470" y="1362167"/>
                  <a:pt x="1530918" y="1803719"/>
                  <a:pt x="986235" y="1803719"/>
                </a:cubicBezTo>
                <a:cubicBezTo>
                  <a:pt x="441552" y="1803719"/>
                  <a:pt x="0" y="1362167"/>
                  <a:pt x="0" y="817484"/>
                </a:cubicBezTo>
                <a:cubicBezTo>
                  <a:pt x="0" y="545143"/>
                  <a:pt x="110388" y="298584"/>
                  <a:pt x="288861" y="120110"/>
                </a:cubicBezTo>
                <a:close/>
              </a:path>
            </a:pathLst>
          </a:cu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508000" dist="254000" dir="2700000">
              <a:schemeClr val="accent1">
                <a:lumMod val="60000"/>
                <a:lumOff val="40000"/>
                <a:alpha val="6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30" name="Group 29">
            <a:extLst>
              <a:ext uri="{FF2B5EF4-FFF2-40B4-BE49-F238E27FC236}">
                <a16:creationId xmlns:a16="http://schemas.microsoft.com/office/drawing/2014/main" id="{4A5A234B-C533-4F71-925E-C2E8E3D650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6000" y="5102944"/>
            <a:ext cx="678135" cy="990000"/>
            <a:chOff x="10490969" y="1448827"/>
            <a:chExt cx="678135" cy="990000"/>
          </a:xfrm>
        </p:grpSpPr>
        <p:sp>
          <p:nvSpPr>
            <p:cNvPr id="31" name="Freeform: Shape 30">
              <a:extLst>
                <a:ext uri="{FF2B5EF4-FFF2-40B4-BE49-F238E27FC236}">
                  <a16:creationId xmlns:a16="http://schemas.microsoft.com/office/drawing/2014/main" id="{0A4E75CC-E578-4228-B34E-9209851DDF9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Oval 31">
              <a:extLst>
                <a:ext uri="{FF2B5EF4-FFF2-40B4-BE49-F238E27FC236}">
                  <a16:creationId xmlns:a16="http://schemas.microsoft.com/office/drawing/2014/main" id="{B8047FF5-0447-419B-98AA-200D3EFCFA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Oval 32">
              <a:extLst>
                <a:ext uri="{FF2B5EF4-FFF2-40B4-BE49-F238E27FC236}">
                  <a16:creationId xmlns:a16="http://schemas.microsoft.com/office/drawing/2014/main" id="{1DEF1292-D407-482E-9952-1E54DB93B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Freeform: Shape 33">
              <a:extLst>
                <a:ext uri="{FF2B5EF4-FFF2-40B4-BE49-F238E27FC236}">
                  <a16:creationId xmlns:a16="http://schemas.microsoft.com/office/drawing/2014/main" id="{19348AA9-DD97-42EB-9AAF-66BD0702015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3" name="Date Placeholder 2">
            <a:extLst>
              <a:ext uri="{FF2B5EF4-FFF2-40B4-BE49-F238E27FC236}">
                <a16:creationId xmlns:a16="http://schemas.microsoft.com/office/drawing/2014/main" id="{5C18DB33-61D3-0049-7CD7-16BE69C9D702}"/>
              </a:ext>
            </a:extLst>
          </p:cNvPr>
          <p:cNvSpPr>
            <a:spLocks noGrp="1"/>
          </p:cNvSpPr>
          <p:nvPr>
            <p:ph type="dt" sz="half" idx="10"/>
          </p:nvPr>
        </p:nvSpPr>
        <p:spPr>
          <a:xfrm>
            <a:off x="550863" y="6507212"/>
            <a:ext cx="2628900" cy="153888"/>
          </a:xfrm>
        </p:spPr>
        <p:txBody>
          <a:bodyPr vert="horz" wrap="square" lIns="0" tIns="0" rIns="0" bIns="0" rtlCol="0" anchor="ctr">
            <a:normAutofit/>
          </a:bodyPr>
          <a:lstStyle/>
          <a:p>
            <a:pPr>
              <a:spcAft>
                <a:spcPts val="600"/>
              </a:spcAft>
            </a:pPr>
            <a:fld id="{EBC10464-9A9D-4A6C-92F6-1B89251FA892}" type="datetime1">
              <a:rPr lang="en-US" smtClean="0">
                <a:solidFill>
                  <a:schemeClr val="tx1">
                    <a:alpha val="80000"/>
                  </a:schemeClr>
                </a:solidFill>
              </a:rPr>
              <a:pPr>
                <a:spcAft>
                  <a:spcPts val="600"/>
                </a:spcAft>
              </a:pPr>
              <a:t>7/16/2024</a:t>
            </a:fld>
            <a:endParaRPr lang="en-US">
              <a:solidFill>
                <a:schemeClr val="tx1">
                  <a:alpha val="80000"/>
                </a:schemeClr>
              </a:solidFill>
            </a:endParaRPr>
          </a:p>
        </p:txBody>
      </p:sp>
      <p:sp>
        <p:nvSpPr>
          <p:cNvPr id="4" name="Slide Number Placeholder 3">
            <a:extLst>
              <a:ext uri="{FF2B5EF4-FFF2-40B4-BE49-F238E27FC236}">
                <a16:creationId xmlns:a16="http://schemas.microsoft.com/office/drawing/2014/main" id="{DC7D03E4-CB81-44B5-3A6A-1EC0B3A1D4EF}"/>
              </a:ext>
            </a:extLst>
          </p:cNvPr>
          <p:cNvSpPr>
            <a:spLocks noGrp="1"/>
          </p:cNvSpPr>
          <p:nvPr>
            <p:ph type="sldNum" sz="quarter" idx="12"/>
          </p:nvPr>
        </p:nvSpPr>
        <p:spPr>
          <a:xfrm>
            <a:off x="9948863" y="6507212"/>
            <a:ext cx="1692274" cy="153888"/>
          </a:xfrm>
        </p:spPr>
        <p:txBody>
          <a:bodyPr vert="horz" wrap="square" lIns="0" tIns="0" rIns="0" bIns="0" rtlCol="0" anchor="ctr">
            <a:normAutofit/>
          </a:bodyPr>
          <a:lstStyle/>
          <a:p>
            <a:pPr>
              <a:spcAft>
                <a:spcPts val="600"/>
              </a:spcAft>
            </a:pPr>
            <a:fld id="{DBA1B0FB-D917-4C8C-928F-313BD683BF39}" type="slidenum">
              <a:rPr lang="en-US" smtClean="0">
                <a:solidFill>
                  <a:schemeClr val="tx1">
                    <a:alpha val="80000"/>
                  </a:schemeClr>
                </a:solidFill>
              </a:rPr>
              <a:pPr>
                <a:spcAft>
                  <a:spcPts val="600"/>
                </a:spcAft>
              </a:pPr>
              <a:t>9</a:t>
            </a:fld>
            <a:endParaRPr lang="en-US">
              <a:solidFill>
                <a:schemeClr val="tx1">
                  <a:alpha val="80000"/>
                </a:schemeClr>
              </a:solidFill>
            </a:endParaRPr>
          </a:p>
        </p:txBody>
      </p:sp>
      <p:sp>
        <p:nvSpPr>
          <p:cNvPr id="10" name="AutoShape 2">
            <a:extLst>
              <a:ext uri="{FF2B5EF4-FFF2-40B4-BE49-F238E27FC236}">
                <a16:creationId xmlns:a16="http://schemas.microsoft.com/office/drawing/2014/main" id="{6DB58920-1F09-00DB-F8D7-9EC9445C97E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a:extLst>
              <a:ext uri="{FF2B5EF4-FFF2-40B4-BE49-F238E27FC236}">
                <a16:creationId xmlns:a16="http://schemas.microsoft.com/office/drawing/2014/main" id="{B15E94C3-A4CE-CDC4-618F-8A05340160F5}"/>
              </a:ext>
            </a:extLst>
          </p:cNvPr>
          <p:cNvPicPr>
            <a:picLocks noChangeAspect="1"/>
          </p:cNvPicPr>
          <p:nvPr/>
        </p:nvPicPr>
        <p:blipFill>
          <a:blip r:embed="rId2"/>
          <a:stretch>
            <a:fillRect/>
          </a:stretch>
        </p:blipFill>
        <p:spPr>
          <a:xfrm>
            <a:off x="3074193" y="0"/>
            <a:ext cx="6043613" cy="6858000"/>
          </a:xfrm>
          <a:prstGeom prst="rect">
            <a:avLst/>
          </a:prstGeom>
        </p:spPr>
      </p:pic>
    </p:spTree>
    <p:extLst>
      <p:ext uri="{BB962C8B-B14F-4D97-AF65-F5344CB8AC3E}">
        <p14:creationId xmlns:p14="http://schemas.microsoft.com/office/powerpoint/2010/main" val="1342370447"/>
      </p:ext>
    </p:extLst>
  </p:cSld>
  <p:clrMapOvr>
    <a:masterClrMapping/>
  </p:clrMapOvr>
</p:sld>
</file>

<file path=ppt/theme/theme1.xml><?xml version="1.0" encoding="utf-8"?>
<a:theme xmlns:a="http://schemas.openxmlformats.org/drawingml/2006/main" name="3DFloatVTI">
  <a:themeElements>
    <a:clrScheme name="Float">
      <a:dk1>
        <a:sysClr val="windowText" lastClr="000000"/>
      </a:dk1>
      <a:lt1>
        <a:sysClr val="window" lastClr="FFFFFF"/>
      </a:lt1>
      <a:dk2>
        <a:srgbClr val="1B192E"/>
      </a:dk2>
      <a:lt2>
        <a:srgbClr val="EAE5EB"/>
      </a:lt2>
      <a:accent1>
        <a:srgbClr val="13BE89"/>
      </a:accent1>
      <a:accent2>
        <a:srgbClr val="12B1BF"/>
      </a:accent2>
      <a:accent3>
        <a:srgbClr val="D40AA8"/>
      </a:accent3>
      <a:accent4>
        <a:srgbClr val="B86E62"/>
      </a:accent4>
      <a:accent5>
        <a:srgbClr val="A3A3C1"/>
      </a:accent5>
      <a:accent6>
        <a:srgbClr val="37335B"/>
      </a:accent6>
      <a:hlink>
        <a:srgbClr val="0066FF"/>
      </a:hlink>
      <a:folHlink>
        <a:srgbClr val="666699"/>
      </a:folHlink>
    </a:clrScheme>
    <a:fontScheme name="Float">
      <a:majorFont>
        <a:latin typeface="Walbaum Display"/>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DE4876F9-7AE1-498D-B8FE-1E3AD703D2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04751AB-E840-446F-8D49-E697067EC887}">
  <ds:schemaRefs>
    <ds:schemaRef ds:uri="http://schemas.microsoft.com/sharepoint/v3/contenttype/forms"/>
  </ds:schemaRefs>
</ds:datastoreItem>
</file>

<file path=customXml/itemProps3.xml><?xml version="1.0" encoding="utf-8"?>
<ds:datastoreItem xmlns:ds="http://schemas.openxmlformats.org/officeDocument/2006/customXml" ds:itemID="{50811A92-D464-4AC4-A396-BA73B10CEEAC}">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{AE2F1130-FD73-4BB8-B346-E11930FA8B1C}tf33713516_win32</Template>
  <TotalTime>3494</TotalTime>
  <Words>1324</Words>
  <Application>Microsoft Office PowerPoint</Application>
  <PresentationFormat>Widescreen</PresentationFormat>
  <Paragraphs>115</Paragraphs>
  <Slides>19</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Aptos</vt:lpstr>
      <vt:lpstr>Aptos Display</vt:lpstr>
      <vt:lpstr>Arial</vt:lpstr>
      <vt:lpstr>Arial Nova</vt:lpstr>
      <vt:lpstr>Calibri</vt:lpstr>
      <vt:lpstr>Gill Sans MT</vt:lpstr>
      <vt:lpstr>Walbaum Display</vt:lpstr>
      <vt:lpstr>Wingdings</vt:lpstr>
      <vt:lpstr>3DFloatVTI</vt:lpstr>
      <vt:lpstr>Social enterprise to create digital ambassadors</vt:lpstr>
      <vt:lpstr>Agenda :</vt:lpstr>
      <vt:lpstr>Coyolia: Cohort of Young Leaders in Action </vt:lpstr>
      <vt:lpstr>Founders </vt:lpstr>
      <vt:lpstr>Founders</vt:lpstr>
      <vt:lpstr>List of services and products</vt:lpstr>
      <vt:lpstr>Skill development and courses</vt:lpstr>
      <vt:lpstr>PowerPoint Presentation</vt:lpstr>
      <vt:lpstr>PowerPoint Presentation</vt:lpstr>
      <vt:lpstr>Consulting services: future readiness of IT</vt:lpstr>
      <vt:lpstr>Consulting panel</vt:lpstr>
      <vt:lpstr>Consulting panel …2</vt:lpstr>
      <vt:lpstr>Partners &amp; models</vt:lpstr>
      <vt:lpstr>IITM Pravarthak Chennai for quantum computing consulting, cyber security assessments and courses on AI/ML/analytics/IIOT. [proposed]  Amararaja batteries supported ARSDC Chittoor for PLC, IOT, mechanical –electrical short courses.   Head Held High Foundation Bangalore as execution partner for soft skills and CSR partner  Infiniyx Bangalore for networking and telecom solutions  World Startup Forum Netherlands for mentoring and startup acceleration   GIS international Hyderabad  E-gov Foundation for DIGIT Framework /open source freeware  </vt:lpstr>
      <vt:lpstr>What are our delivery models?  </vt:lpstr>
      <vt:lpstr>Cloud service details</vt:lpstr>
      <vt:lpstr>Bouquet of services offered  on cloud</vt:lpstr>
      <vt:lpstr>What’s application modernization?  Migrating legacy applications and legacy databases to new platforms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Avinash Kulkarni</dc:creator>
  <cp:lastModifiedBy>Avinash Kulkarni</cp:lastModifiedBy>
  <cp:revision>160</cp:revision>
  <dcterms:created xsi:type="dcterms:W3CDTF">2023-06-06T05:44:39Z</dcterms:created>
  <dcterms:modified xsi:type="dcterms:W3CDTF">2024-07-16T08:59:21Z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